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  <p:sldMasterId id="2147483687" r:id="rId2"/>
  </p:sldMasterIdLst>
  <p:notesMasterIdLst>
    <p:notesMasterId r:id="rId21"/>
  </p:notesMasterIdLst>
  <p:sldIdLst>
    <p:sldId id="256" r:id="rId3"/>
    <p:sldId id="261" r:id="rId4"/>
    <p:sldId id="260" r:id="rId5"/>
    <p:sldId id="264" r:id="rId6"/>
    <p:sldId id="262" r:id="rId7"/>
    <p:sldId id="314" r:id="rId8"/>
    <p:sldId id="266" r:id="rId9"/>
    <p:sldId id="309" r:id="rId10"/>
    <p:sldId id="310" r:id="rId11"/>
    <p:sldId id="311" r:id="rId12"/>
    <p:sldId id="273" r:id="rId13"/>
    <p:sldId id="263" r:id="rId14"/>
    <p:sldId id="259" r:id="rId15"/>
    <p:sldId id="265" r:id="rId16"/>
    <p:sldId id="313" r:id="rId17"/>
    <p:sldId id="312" r:id="rId18"/>
    <p:sldId id="290" r:id="rId19"/>
    <p:sldId id="308" r:id="rId20"/>
  </p:sldIdLst>
  <p:sldSz cx="9144000" cy="5143500" type="screen16x9"/>
  <p:notesSz cx="6858000" cy="9144000"/>
  <p:embeddedFontLst>
    <p:embeddedFont>
      <p:font typeface="Barlow" panose="020B0604020202020204" charset="0"/>
      <p:regular r:id="rId22"/>
      <p:bold r:id="rId23"/>
      <p:italic r:id="rId24"/>
      <p:boldItalic r:id="rId25"/>
    </p:embeddedFont>
    <p:embeddedFont>
      <p:font typeface="Barlow Condensed ExtraBold" panose="020B0604020202020204" charset="0"/>
      <p:bold r:id="rId26"/>
      <p:boldItalic r:id="rId27"/>
    </p:embeddedFont>
    <p:embeddedFont>
      <p:font typeface="Barlow Medium" panose="020B0604020202020204" charset="0"/>
      <p:regular r:id="rId28"/>
      <p:bold r:id="rId29"/>
      <p:italic r:id="rId30"/>
      <p:boldItalic r:id="rId31"/>
    </p:embeddedFont>
    <p:embeddedFont>
      <p:font typeface="Proxima Nova" panose="020B0604020202020204" charset="0"/>
      <p:regular r:id="rId32"/>
      <p:bold r:id="rId33"/>
      <p:italic r:id="rId34"/>
      <p:boldItalic r:id="rId35"/>
    </p:embeddedFont>
    <p:embeddedFont>
      <p:font typeface="Proxima Nova Semibold" panose="020B0604020202020204" charset="0"/>
      <p:regular r:id="rId36"/>
      <p:bold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569E0EE-CD6A-4448-9450-35487256566C}">
  <a:tblStyle styleId="{D569E0EE-CD6A-4448-9450-35487256566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DBD79CB4-5A9E-4D37-B6A3-96972F2BE4A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81" autoAdjust="0"/>
    <p:restoredTop sz="94660"/>
  </p:normalViewPr>
  <p:slideViewPr>
    <p:cSldViewPr snapToGrid="0">
      <p:cViewPr varScale="1">
        <p:scale>
          <a:sx n="145" d="100"/>
          <a:sy n="145" d="100"/>
        </p:scale>
        <p:origin x="456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9" Type="http://schemas.openxmlformats.org/officeDocument/2006/relationships/presProps" Target="presProp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8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/Relationships>
</file>

<file path=ppt/media/image1.jpg>
</file>

<file path=ppt/media/image10.png>
</file>

<file path=ppt/media/image11.png>
</file>

<file path=ppt/media/image12.jpe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89857d329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89857d3298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80393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89857d3298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89857d3298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872a43c433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872a43c433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872a43c433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872a43c433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89857d3298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89857d3298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872a43c433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872a43c433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55580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97841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89857d3298_1_159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89857d3298_1_159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4" name="Google Shape;8354;g89857d3298_1_158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5" name="Google Shape;8355;g89857d3298_1_158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89857d3298_1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89857d3298_1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872a43c433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872a43c433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899d2abbf8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899d2abbf8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89857d3298_1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89857d3298_1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89857d3298_1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89857d3298_1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64303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89857d329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89857d3298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89857d329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89857d3298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56224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89857d329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89857d3298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4419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78725" y="986250"/>
            <a:ext cx="5545200" cy="3171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95050" y="816150"/>
            <a:ext cx="4486500" cy="2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300"/>
              <a:buFont typeface="Barlow"/>
              <a:buNone/>
              <a:defRPr sz="8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-1304442" y="-3395800"/>
            <a:ext cx="5876445" cy="3935802"/>
          </a:xfrm>
          <a:custGeom>
            <a:avLst/>
            <a:gdLst/>
            <a:ahLst/>
            <a:cxnLst/>
            <a:rect l="l" t="t" r="r" b="b"/>
            <a:pathLst>
              <a:path w="69212" h="46354" extrusionOk="0">
                <a:moveTo>
                  <a:pt x="34743" y="0"/>
                </a:moveTo>
                <a:lnTo>
                  <a:pt x="1" y="34773"/>
                </a:lnTo>
                <a:lnTo>
                  <a:pt x="1" y="46353"/>
                </a:lnTo>
                <a:lnTo>
                  <a:pt x="28147" y="46353"/>
                </a:lnTo>
                <a:lnTo>
                  <a:pt x="64804" y="9575"/>
                </a:lnTo>
                <a:lnTo>
                  <a:pt x="69212" y="0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6701768" y="3489464"/>
            <a:ext cx="2608482" cy="2062072"/>
          </a:xfrm>
          <a:custGeom>
            <a:avLst/>
            <a:gdLst/>
            <a:ahLst/>
            <a:cxnLst/>
            <a:rect l="l" t="t" r="r" b="b"/>
            <a:pathLst>
              <a:path w="49333" h="38999" extrusionOk="0">
                <a:moveTo>
                  <a:pt x="0" y="1"/>
                </a:moveTo>
                <a:lnTo>
                  <a:pt x="0" y="38999"/>
                </a:lnTo>
                <a:lnTo>
                  <a:pt x="49333" y="38999"/>
                </a:lnTo>
                <a:lnTo>
                  <a:pt x="10304" y="1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95050" y="3349525"/>
            <a:ext cx="4230600" cy="7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Medium"/>
              <a:buNone/>
              <a:defRPr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/>
          <p:nvPr/>
        </p:nvSpPr>
        <p:spPr>
          <a:xfrm>
            <a:off x="-107575" y="1338150"/>
            <a:ext cx="8318100" cy="246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1070700" y="1157800"/>
            <a:ext cx="7002600" cy="246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arlow"/>
              <a:buNone/>
              <a:defRPr sz="35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5" name="Google Shape;175;p30"/>
          <p:cNvSpPr txBox="1">
            <a:spLocks noGrp="1"/>
          </p:cNvSpPr>
          <p:nvPr>
            <p:ph type="subTitle" idx="1"/>
          </p:nvPr>
        </p:nvSpPr>
        <p:spPr>
          <a:xfrm>
            <a:off x="3168000" y="3185050"/>
            <a:ext cx="2808000" cy="4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Medium"/>
              <a:buNone/>
              <a:defRPr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6" name="Google Shape;176;p30"/>
          <p:cNvSpPr/>
          <p:nvPr/>
        </p:nvSpPr>
        <p:spPr>
          <a:xfrm>
            <a:off x="4572005" y="-3395800"/>
            <a:ext cx="5876445" cy="3935802"/>
          </a:xfrm>
          <a:custGeom>
            <a:avLst/>
            <a:gdLst/>
            <a:ahLst/>
            <a:cxnLst/>
            <a:rect l="l" t="t" r="r" b="b"/>
            <a:pathLst>
              <a:path w="69212" h="46354" extrusionOk="0">
                <a:moveTo>
                  <a:pt x="34743" y="0"/>
                </a:moveTo>
                <a:lnTo>
                  <a:pt x="1" y="34773"/>
                </a:lnTo>
                <a:lnTo>
                  <a:pt x="1" y="46353"/>
                </a:lnTo>
                <a:lnTo>
                  <a:pt x="28147" y="46353"/>
                </a:lnTo>
                <a:lnTo>
                  <a:pt x="64804" y="9575"/>
                </a:lnTo>
                <a:lnTo>
                  <a:pt x="69212" y="0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30"/>
          <p:cNvSpPr/>
          <p:nvPr/>
        </p:nvSpPr>
        <p:spPr>
          <a:xfrm>
            <a:off x="-177192" y="3489464"/>
            <a:ext cx="2608482" cy="2062072"/>
          </a:xfrm>
          <a:custGeom>
            <a:avLst/>
            <a:gdLst/>
            <a:ahLst/>
            <a:cxnLst/>
            <a:rect l="l" t="t" r="r" b="b"/>
            <a:pathLst>
              <a:path w="49333" h="38999" extrusionOk="0">
                <a:moveTo>
                  <a:pt x="0" y="1"/>
                </a:moveTo>
                <a:lnTo>
                  <a:pt x="0" y="38999"/>
                </a:lnTo>
                <a:lnTo>
                  <a:pt x="49333" y="38999"/>
                </a:lnTo>
                <a:lnTo>
                  <a:pt x="10304" y="1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MAIN_POINT_1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>
            <a:spLocks noGrp="1"/>
          </p:cNvSpPr>
          <p:nvPr>
            <p:ph type="title"/>
          </p:nvPr>
        </p:nvSpPr>
        <p:spPr>
          <a:xfrm>
            <a:off x="6051352" y="1257015"/>
            <a:ext cx="1505100" cy="51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arlow"/>
              <a:buNone/>
              <a:defRPr sz="2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180" name="Google Shape;180;p31"/>
          <p:cNvSpPr txBox="1">
            <a:spLocks noGrp="1"/>
          </p:cNvSpPr>
          <p:nvPr>
            <p:ph type="title" idx="2" hasCustomPrompt="1"/>
          </p:nvPr>
        </p:nvSpPr>
        <p:spPr>
          <a:xfrm>
            <a:off x="5669058" y="1287758"/>
            <a:ext cx="382200" cy="457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arlow"/>
              <a:buNone/>
              <a:defRPr sz="25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181" name="Google Shape;181;p31"/>
          <p:cNvSpPr txBox="1">
            <a:spLocks noGrp="1"/>
          </p:cNvSpPr>
          <p:nvPr>
            <p:ph type="title" idx="3" hasCustomPrompt="1"/>
          </p:nvPr>
        </p:nvSpPr>
        <p:spPr>
          <a:xfrm>
            <a:off x="2951900" y="1287758"/>
            <a:ext cx="382200" cy="457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arlow"/>
              <a:buNone/>
              <a:defRPr sz="25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182" name="Google Shape;182;p31"/>
          <p:cNvSpPr txBox="1">
            <a:spLocks noGrp="1"/>
          </p:cNvSpPr>
          <p:nvPr>
            <p:ph type="subTitle" idx="1"/>
          </p:nvPr>
        </p:nvSpPr>
        <p:spPr>
          <a:xfrm>
            <a:off x="3334182" y="3374616"/>
            <a:ext cx="19983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183" name="Google Shape;183;p31"/>
          <p:cNvSpPr txBox="1">
            <a:spLocks noGrp="1"/>
          </p:cNvSpPr>
          <p:nvPr>
            <p:ph type="title" idx="4" hasCustomPrompt="1"/>
          </p:nvPr>
        </p:nvSpPr>
        <p:spPr>
          <a:xfrm>
            <a:off x="2951888" y="2976967"/>
            <a:ext cx="382200" cy="457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arlow"/>
              <a:buNone/>
              <a:defRPr sz="25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184" name="Google Shape;184;p31"/>
          <p:cNvSpPr txBox="1">
            <a:spLocks noGrp="1"/>
          </p:cNvSpPr>
          <p:nvPr>
            <p:ph type="title" idx="5"/>
          </p:nvPr>
        </p:nvSpPr>
        <p:spPr>
          <a:xfrm>
            <a:off x="6051340" y="2946225"/>
            <a:ext cx="1505100" cy="51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arlow"/>
              <a:buNone/>
              <a:defRPr sz="2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185" name="Google Shape;185;p31"/>
          <p:cNvSpPr txBox="1">
            <a:spLocks noGrp="1"/>
          </p:cNvSpPr>
          <p:nvPr>
            <p:ph type="title" idx="6" hasCustomPrompt="1"/>
          </p:nvPr>
        </p:nvSpPr>
        <p:spPr>
          <a:xfrm>
            <a:off x="5669045" y="2976967"/>
            <a:ext cx="382200" cy="457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arlow"/>
              <a:buNone/>
              <a:defRPr sz="25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"/>
              <a:buNone/>
              <a:defRPr sz="16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186" name="Google Shape;186;p31"/>
          <p:cNvSpPr txBox="1">
            <a:spLocks noGrp="1"/>
          </p:cNvSpPr>
          <p:nvPr>
            <p:ph type="subTitle" idx="7"/>
          </p:nvPr>
        </p:nvSpPr>
        <p:spPr>
          <a:xfrm>
            <a:off x="3334194" y="1685407"/>
            <a:ext cx="19983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187" name="Google Shape;187;p31"/>
          <p:cNvSpPr txBox="1">
            <a:spLocks noGrp="1"/>
          </p:cNvSpPr>
          <p:nvPr>
            <p:ph type="title" idx="8"/>
          </p:nvPr>
        </p:nvSpPr>
        <p:spPr>
          <a:xfrm>
            <a:off x="3334194" y="1257015"/>
            <a:ext cx="1505100" cy="51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arlow"/>
              <a:buNone/>
              <a:defRPr sz="2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188" name="Google Shape;188;p31"/>
          <p:cNvSpPr txBox="1">
            <a:spLocks noGrp="1"/>
          </p:cNvSpPr>
          <p:nvPr>
            <p:ph type="subTitle" idx="9"/>
          </p:nvPr>
        </p:nvSpPr>
        <p:spPr>
          <a:xfrm>
            <a:off x="6051352" y="1685407"/>
            <a:ext cx="19983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189" name="Google Shape;189;p31"/>
          <p:cNvSpPr txBox="1">
            <a:spLocks noGrp="1"/>
          </p:cNvSpPr>
          <p:nvPr>
            <p:ph type="title" idx="13"/>
          </p:nvPr>
        </p:nvSpPr>
        <p:spPr>
          <a:xfrm>
            <a:off x="3334182" y="2946225"/>
            <a:ext cx="1505100" cy="51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arlow"/>
              <a:buNone/>
              <a:defRPr sz="2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190" name="Google Shape;190;p31"/>
          <p:cNvSpPr txBox="1">
            <a:spLocks noGrp="1"/>
          </p:cNvSpPr>
          <p:nvPr>
            <p:ph type="subTitle" idx="14"/>
          </p:nvPr>
        </p:nvSpPr>
        <p:spPr>
          <a:xfrm>
            <a:off x="6051340" y="3374616"/>
            <a:ext cx="1998300" cy="68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800"/>
              <a:buFont typeface="Barlow Medium"/>
              <a:buNone/>
              <a:defRPr sz="18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191" name="Google Shape;191;p31"/>
          <p:cNvSpPr/>
          <p:nvPr/>
        </p:nvSpPr>
        <p:spPr>
          <a:xfrm rot="10800000">
            <a:off x="5837928" y="4604395"/>
            <a:ext cx="3948372" cy="2644380"/>
          </a:xfrm>
          <a:custGeom>
            <a:avLst/>
            <a:gdLst/>
            <a:ahLst/>
            <a:cxnLst/>
            <a:rect l="l" t="t" r="r" b="b"/>
            <a:pathLst>
              <a:path w="69212" h="46354" extrusionOk="0">
                <a:moveTo>
                  <a:pt x="34743" y="0"/>
                </a:moveTo>
                <a:lnTo>
                  <a:pt x="1" y="34773"/>
                </a:lnTo>
                <a:lnTo>
                  <a:pt x="1" y="46353"/>
                </a:lnTo>
                <a:lnTo>
                  <a:pt x="28147" y="46353"/>
                </a:lnTo>
                <a:lnTo>
                  <a:pt x="64804" y="9575"/>
                </a:lnTo>
                <a:lnTo>
                  <a:pt x="69212" y="0"/>
                </a:ln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31"/>
          <p:cNvSpPr txBox="1">
            <a:spLocks noGrp="1"/>
          </p:cNvSpPr>
          <p:nvPr>
            <p:ph type="title" idx="15"/>
          </p:nvPr>
        </p:nvSpPr>
        <p:spPr>
          <a:xfrm>
            <a:off x="2646000" y="381600"/>
            <a:ext cx="57780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2"/>
          <p:cNvSpPr txBox="1">
            <a:spLocks noGrp="1"/>
          </p:cNvSpPr>
          <p:nvPr>
            <p:ph type="subTitle" idx="1"/>
          </p:nvPr>
        </p:nvSpPr>
        <p:spPr>
          <a:xfrm>
            <a:off x="2317550" y="1989494"/>
            <a:ext cx="5790900" cy="23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32"/>
          <p:cNvSpPr txBox="1">
            <a:spLocks noGrp="1"/>
          </p:cNvSpPr>
          <p:nvPr>
            <p:ph type="title"/>
          </p:nvPr>
        </p:nvSpPr>
        <p:spPr>
          <a:xfrm>
            <a:off x="2646000" y="381600"/>
            <a:ext cx="57780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196" name="Google Shape;196;p32"/>
          <p:cNvSpPr/>
          <p:nvPr/>
        </p:nvSpPr>
        <p:spPr>
          <a:xfrm rot="10800000">
            <a:off x="4467260" y="4604400"/>
            <a:ext cx="3956677" cy="2649942"/>
          </a:xfrm>
          <a:custGeom>
            <a:avLst/>
            <a:gdLst/>
            <a:ahLst/>
            <a:cxnLst/>
            <a:rect l="l" t="t" r="r" b="b"/>
            <a:pathLst>
              <a:path w="69212" h="46354" extrusionOk="0">
                <a:moveTo>
                  <a:pt x="34743" y="0"/>
                </a:moveTo>
                <a:lnTo>
                  <a:pt x="1" y="34773"/>
                </a:lnTo>
                <a:lnTo>
                  <a:pt x="1" y="46353"/>
                </a:lnTo>
                <a:lnTo>
                  <a:pt x="28147" y="46353"/>
                </a:lnTo>
                <a:lnTo>
                  <a:pt x="64804" y="9575"/>
                </a:lnTo>
                <a:lnTo>
                  <a:pt x="69212" y="0"/>
                </a:ln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5">
  <p:cSld name="Title and one column 5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subTitle" idx="1"/>
          </p:nvPr>
        </p:nvSpPr>
        <p:spPr>
          <a:xfrm>
            <a:off x="720025" y="1432700"/>
            <a:ext cx="3852000" cy="23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200"/>
              <a:buFont typeface="Barlow Medium"/>
              <a:buNone/>
              <a:defRPr sz="1200"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400"/>
              <a:buFont typeface="Barlow Medium"/>
              <a:buNone/>
              <a:defRPr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400"/>
              <a:buFont typeface="Barlow Medium"/>
              <a:buNone/>
              <a:defRPr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400"/>
              <a:buFont typeface="Barlow Medium"/>
              <a:buNone/>
              <a:defRPr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400"/>
              <a:buFont typeface="Barlow Medium"/>
              <a:buNone/>
              <a:defRPr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400"/>
              <a:buFont typeface="Barlow Medium"/>
              <a:buNone/>
              <a:defRPr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400"/>
              <a:buFont typeface="Barlow Medium"/>
              <a:buNone/>
              <a:defRPr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400"/>
              <a:buFont typeface="Barlow Medium"/>
              <a:buNone/>
              <a:defRPr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64951"/>
              </a:buClr>
              <a:buSzPts val="1400"/>
              <a:buFont typeface="Barlow Medium"/>
              <a:buNone/>
              <a:defRPr>
                <a:solidFill>
                  <a:srgbClr val="36495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  <p:sp>
        <p:nvSpPr>
          <p:cNvPr id="47" name="Google Shape;47;p9"/>
          <p:cNvSpPr/>
          <p:nvPr/>
        </p:nvSpPr>
        <p:spPr>
          <a:xfrm flipH="1">
            <a:off x="-5389967" y="668600"/>
            <a:ext cx="5876445" cy="3935802"/>
          </a:xfrm>
          <a:custGeom>
            <a:avLst/>
            <a:gdLst/>
            <a:ahLst/>
            <a:cxnLst/>
            <a:rect l="l" t="t" r="r" b="b"/>
            <a:pathLst>
              <a:path w="69212" h="46354" extrusionOk="0">
                <a:moveTo>
                  <a:pt x="34743" y="0"/>
                </a:moveTo>
                <a:lnTo>
                  <a:pt x="1" y="34773"/>
                </a:lnTo>
                <a:lnTo>
                  <a:pt x="1" y="46353"/>
                </a:lnTo>
                <a:lnTo>
                  <a:pt x="28147" y="46353"/>
                </a:lnTo>
                <a:lnTo>
                  <a:pt x="64804" y="9575"/>
                </a:lnTo>
                <a:lnTo>
                  <a:pt x="69212" y="0"/>
                </a:ln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46000" y="381600"/>
            <a:ext cx="57780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874912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TITLE_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>
            <a:off x="-78725" y="986250"/>
            <a:ext cx="6414000" cy="3171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ctrTitle"/>
          </p:nvPr>
        </p:nvSpPr>
        <p:spPr>
          <a:xfrm>
            <a:off x="747450" y="1189950"/>
            <a:ext cx="5966100" cy="2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300"/>
              <a:buFont typeface="Barlow"/>
              <a:buNone/>
              <a:defRPr sz="8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/>
          <p:nvPr/>
        </p:nvSpPr>
        <p:spPr>
          <a:xfrm flipH="1">
            <a:off x="-1304442" y="-3395800"/>
            <a:ext cx="5876445" cy="3935802"/>
          </a:xfrm>
          <a:custGeom>
            <a:avLst/>
            <a:gdLst/>
            <a:ahLst/>
            <a:cxnLst/>
            <a:rect l="l" t="t" r="r" b="b"/>
            <a:pathLst>
              <a:path w="69212" h="46354" extrusionOk="0">
                <a:moveTo>
                  <a:pt x="34743" y="0"/>
                </a:moveTo>
                <a:lnTo>
                  <a:pt x="1" y="34773"/>
                </a:lnTo>
                <a:lnTo>
                  <a:pt x="1" y="46353"/>
                </a:lnTo>
                <a:lnTo>
                  <a:pt x="28147" y="46353"/>
                </a:lnTo>
                <a:lnTo>
                  <a:pt x="64804" y="9575"/>
                </a:lnTo>
                <a:lnTo>
                  <a:pt x="69212" y="0"/>
                </a:ln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>
            <a:off x="-78725" y="1478575"/>
            <a:ext cx="6408000" cy="2298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ctrTitle"/>
          </p:nvPr>
        </p:nvSpPr>
        <p:spPr>
          <a:xfrm>
            <a:off x="618300" y="1921950"/>
            <a:ext cx="5711100" cy="12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300"/>
              <a:buFont typeface="Barlow"/>
              <a:buNone/>
              <a:defRPr sz="83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618300" y="2968525"/>
            <a:ext cx="5711100" cy="7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Medium"/>
              <a:buNone/>
              <a:defRPr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 idx="2" hasCustomPrompt="1"/>
          </p:nvPr>
        </p:nvSpPr>
        <p:spPr>
          <a:xfrm>
            <a:off x="7608100" y="540000"/>
            <a:ext cx="816000" cy="938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Barlow"/>
              <a:buNone/>
              <a:defRPr sz="40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Barlow"/>
              <a:buNone/>
              <a:defRPr sz="25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t>xx%</a:t>
            </a:r>
          </a:p>
        </p:txBody>
      </p:sp>
      <p:sp>
        <p:nvSpPr>
          <p:cNvPr id="30" name="Google Shape;30;p5"/>
          <p:cNvSpPr/>
          <p:nvPr/>
        </p:nvSpPr>
        <p:spPr>
          <a:xfrm rot="10800000">
            <a:off x="5837928" y="4604395"/>
            <a:ext cx="3948372" cy="2644380"/>
          </a:xfrm>
          <a:custGeom>
            <a:avLst/>
            <a:gdLst/>
            <a:ahLst/>
            <a:cxnLst/>
            <a:rect l="l" t="t" r="r" b="b"/>
            <a:pathLst>
              <a:path w="69212" h="46354" extrusionOk="0">
                <a:moveTo>
                  <a:pt x="34743" y="0"/>
                </a:moveTo>
                <a:lnTo>
                  <a:pt x="1" y="34773"/>
                </a:lnTo>
                <a:lnTo>
                  <a:pt x="1" y="46353"/>
                </a:lnTo>
                <a:lnTo>
                  <a:pt x="28147" y="46353"/>
                </a:lnTo>
                <a:lnTo>
                  <a:pt x="64804" y="9575"/>
                </a:lnTo>
                <a:lnTo>
                  <a:pt x="69212" y="0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/>
          <p:nvPr/>
        </p:nvSpPr>
        <p:spPr>
          <a:xfrm flipH="1">
            <a:off x="-1304442" y="-3395800"/>
            <a:ext cx="5876445" cy="3935802"/>
          </a:xfrm>
          <a:custGeom>
            <a:avLst/>
            <a:gdLst/>
            <a:ahLst/>
            <a:cxnLst/>
            <a:rect l="l" t="t" r="r" b="b"/>
            <a:pathLst>
              <a:path w="69212" h="46354" extrusionOk="0">
                <a:moveTo>
                  <a:pt x="34743" y="0"/>
                </a:moveTo>
                <a:lnTo>
                  <a:pt x="1" y="34773"/>
                </a:lnTo>
                <a:lnTo>
                  <a:pt x="1" y="46353"/>
                </a:lnTo>
                <a:lnTo>
                  <a:pt x="28147" y="46353"/>
                </a:lnTo>
                <a:lnTo>
                  <a:pt x="64804" y="9575"/>
                </a:lnTo>
                <a:lnTo>
                  <a:pt x="69212" y="0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AND_BODY_2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>
            <a:off x="8657583" y="1715300"/>
            <a:ext cx="5876445" cy="3935802"/>
          </a:xfrm>
          <a:custGeom>
            <a:avLst/>
            <a:gdLst/>
            <a:ahLst/>
            <a:cxnLst/>
            <a:rect l="l" t="t" r="r" b="b"/>
            <a:pathLst>
              <a:path w="69212" h="46354" extrusionOk="0">
                <a:moveTo>
                  <a:pt x="34743" y="0"/>
                </a:moveTo>
                <a:lnTo>
                  <a:pt x="1" y="34773"/>
                </a:lnTo>
                <a:lnTo>
                  <a:pt x="1" y="46353"/>
                </a:lnTo>
                <a:lnTo>
                  <a:pt x="28147" y="46353"/>
                </a:lnTo>
                <a:lnTo>
                  <a:pt x="64804" y="9575"/>
                </a:lnTo>
                <a:lnTo>
                  <a:pt x="69212" y="0"/>
                </a:ln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/>
          <p:nvPr/>
        </p:nvSpPr>
        <p:spPr>
          <a:xfrm flipH="1">
            <a:off x="-5389967" y="-2136525"/>
            <a:ext cx="5876445" cy="3935802"/>
          </a:xfrm>
          <a:custGeom>
            <a:avLst/>
            <a:gdLst/>
            <a:ahLst/>
            <a:cxnLst/>
            <a:rect l="l" t="t" r="r" b="b"/>
            <a:pathLst>
              <a:path w="69212" h="46354" extrusionOk="0">
                <a:moveTo>
                  <a:pt x="34743" y="0"/>
                </a:moveTo>
                <a:lnTo>
                  <a:pt x="1" y="34773"/>
                </a:lnTo>
                <a:lnTo>
                  <a:pt x="1" y="46353"/>
                </a:lnTo>
                <a:lnTo>
                  <a:pt x="28147" y="46353"/>
                </a:lnTo>
                <a:lnTo>
                  <a:pt x="64804" y="9575"/>
                </a:lnTo>
                <a:lnTo>
                  <a:pt x="69212" y="0"/>
                </a:ln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subTitle" idx="1"/>
          </p:nvPr>
        </p:nvSpPr>
        <p:spPr>
          <a:xfrm>
            <a:off x="1242000" y="2816479"/>
            <a:ext cx="2808000" cy="10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Medium"/>
              <a:buNone/>
              <a:defRPr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title"/>
          </p:nvPr>
        </p:nvSpPr>
        <p:spPr>
          <a:xfrm>
            <a:off x="1196250" y="2231185"/>
            <a:ext cx="2899500" cy="5853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arlow"/>
              <a:buNone/>
              <a:defRPr sz="2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subTitle" idx="2"/>
          </p:nvPr>
        </p:nvSpPr>
        <p:spPr>
          <a:xfrm>
            <a:off x="5094000" y="2816476"/>
            <a:ext cx="2808000" cy="10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Medium"/>
              <a:buNone/>
              <a:defRPr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title" idx="3"/>
          </p:nvPr>
        </p:nvSpPr>
        <p:spPr>
          <a:xfrm>
            <a:off x="5048250" y="2231181"/>
            <a:ext cx="2899500" cy="5853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arlow"/>
              <a:buNone/>
              <a:defRPr sz="2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Condensed ExtraBold"/>
              <a:buNone/>
              <a:defRPr sz="2400">
                <a:solidFill>
                  <a:schemeClr val="dk2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54" name="Google Shape;54;p10"/>
          <p:cNvSpPr/>
          <p:nvPr/>
        </p:nvSpPr>
        <p:spPr>
          <a:xfrm>
            <a:off x="8637954" y="3517657"/>
            <a:ext cx="2341484" cy="2173503"/>
          </a:xfrm>
          <a:custGeom>
            <a:avLst/>
            <a:gdLst/>
            <a:ahLst/>
            <a:cxnLst/>
            <a:rect l="l" t="t" r="r" b="b"/>
            <a:pathLst>
              <a:path w="44075" h="40913" extrusionOk="0">
                <a:moveTo>
                  <a:pt x="18967" y="0"/>
                </a:moveTo>
                <a:lnTo>
                  <a:pt x="1" y="18967"/>
                </a:lnTo>
                <a:lnTo>
                  <a:pt x="1" y="40913"/>
                </a:lnTo>
                <a:lnTo>
                  <a:pt x="28360" y="40913"/>
                </a:lnTo>
                <a:lnTo>
                  <a:pt x="44074" y="25138"/>
                </a:lnTo>
                <a:lnTo>
                  <a:pt x="26992" y="8055"/>
                </a:lnTo>
                <a:lnTo>
                  <a:pt x="18967" y="0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title" idx="4"/>
          </p:nvPr>
        </p:nvSpPr>
        <p:spPr>
          <a:xfrm>
            <a:off x="2646000" y="381600"/>
            <a:ext cx="57780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AND_TWO_COLUMNS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subTitle" idx="1"/>
          </p:nvPr>
        </p:nvSpPr>
        <p:spPr>
          <a:xfrm>
            <a:off x="6447507" y="3121275"/>
            <a:ext cx="1895700" cy="10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title"/>
          </p:nvPr>
        </p:nvSpPr>
        <p:spPr>
          <a:xfrm>
            <a:off x="6385839" y="2535975"/>
            <a:ext cx="1957500" cy="585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arlow"/>
              <a:buNone/>
              <a:defRPr sz="25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97" name="Google Shape;97;p15"/>
          <p:cNvSpPr/>
          <p:nvPr/>
        </p:nvSpPr>
        <p:spPr>
          <a:xfrm rot="10800000" flipH="1">
            <a:off x="6325960" y="4604400"/>
            <a:ext cx="3956677" cy="2649942"/>
          </a:xfrm>
          <a:custGeom>
            <a:avLst/>
            <a:gdLst/>
            <a:ahLst/>
            <a:cxnLst/>
            <a:rect l="l" t="t" r="r" b="b"/>
            <a:pathLst>
              <a:path w="69212" h="46354" extrusionOk="0">
                <a:moveTo>
                  <a:pt x="34743" y="0"/>
                </a:moveTo>
                <a:lnTo>
                  <a:pt x="1" y="34773"/>
                </a:lnTo>
                <a:lnTo>
                  <a:pt x="1" y="46353"/>
                </a:lnTo>
                <a:lnTo>
                  <a:pt x="28147" y="46353"/>
                </a:lnTo>
                <a:lnTo>
                  <a:pt x="64804" y="9575"/>
                </a:lnTo>
                <a:lnTo>
                  <a:pt x="69212" y="0"/>
                </a:ln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2"/>
          </p:nvPr>
        </p:nvSpPr>
        <p:spPr>
          <a:xfrm>
            <a:off x="2100718" y="3121275"/>
            <a:ext cx="1895700" cy="10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title" idx="3"/>
          </p:nvPr>
        </p:nvSpPr>
        <p:spPr>
          <a:xfrm>
            <a:off x="2039049" y="2535975"/>
            <a:ext cx="1957500" cy="585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arlow"/>
              <a:buNone/>
              <a:defRPr sz="25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100" name="Google Shape;100;p15"/>
          <p:cNvSpPr txBox="1">
            <a:spLocks noGrp="1"/>
          </p:cNvSpPr>
          <p:nvPr>
            <p:ph type="subTitle" idx="4"/>
          </p:nvPr>
        </p:nvSpPr>
        <p:spPr>
          <a:xfrm>
            <a:off x="4274102" y="3121275"/>
            <a:ext cx="1895700" cy="10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title" idx="5"/>
          </p:nvPr>
        </p:nvSpPr>
        <p:spPr>
          <a:xfrm>
            <a:off x="4212434" y="2535975"/>
            <a:ext cx="1957500" cy="585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Barlow"/>
              <a:buNone/>
              <a:defRPr sz="25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Barlow Condensed ExtraBold"/>
              <a:buNone/>
              <a:defRPr sz="2400">
                <a:solidFill>
                  <a:schemeClr val="lt1"/>
                </a:solidFill>
                <a:latin typeface="Barlow Condensed ExtraBold"/>
                <a:ea typeface="Barlow Condensed ExtraBold"/>
                <a:cs typeface="Barlow Condensed ExtraBold"/>
                <a:sym typeface="Barlow Condensed ExtraBold"/>
              </a:defRPr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title" idx="6"/>
          </p:nvPr>
        </p:nvSpPr>
        <p:spPr>
          <a:xfrm>
            <a:off x="2646000" y="381600"/>
            <a:ext cx="57780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Barlow"/>
              <a:buNone/>
              <a:defRPr sz="35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ONLY_1_2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/>
          <p:nvPr/>
        </p:nvSpPr>
        <p:spPr>
          <a:xfrm rot="10800000">
            <a:off x="4467310" y="4837925"/>
            <a:ext cx="3956677" cy="2649942"/>
          </a:xfrm>
          <a:custGeom>
            <a:avLst/>
            <a:gdLst/>
            <a:ahLst/>
            <a:cxnLst/>
            <a:rect l="l" t="t" r="r" b="b"/>
            <a:pathLst>
              <a:path w="69212" h="46354" extrusionOk="0">
                <a:moveTo>
                  <a:pt x="34743" y="0"/>
                </a:moveTo>
                <a:lnTo>
                  <a:pt x="1" y="34773"/>
                </a:lnTo>
                <a:lnTo>
                  <a:pt x="1" y="46353"/>
                </a:lnTo>
                <a:lnTo>
                  <a:pt x="28147" y="46353"/>
                </a:lnTo>
                <a:lnTo>
                  <a:pt x="64804" y="9575"/>
                </a:lnTo>
                <a:lnTo>
                  <a:pt x="69212" y="0"/>
                </a:ln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1"/>
          <p:cNvSpPr/>
          <p:nvPr/>
        </p:nvSpPr>
        <p:spPr>
          <a:xfrm flipH="1">
            <a:off x="-1651126" y="-1739725"/>
            <a:ext cx="3956677" cy="2649942"/>
          </a:xfrm>
          <a:custGeom>
            <a:avLst/>
            <a:gdLst/>
            <a:ahLst/>
            <a:cxnLst/>
            <a:rect l="l" t="t" r="r" b="b"/>
            <a:pathLst>
              <a:path w="69212" h="46354" extrusionOk="0">
                <a:moveTo>
                  <a:pt x="34743" y="0"/>
                </a:moveTo>
                <a:lnTo>
                  <a:pt x="1" y="34773"/>
                </a:lnTo>
                <a:lnTo>
                  <a:pt x="1" y="46353"/>
                </a:lnTo>
                <a:lnTo>
                  <a:pt x="28147" y="46353"/>
                </a:lnTo>
                <a:lnTo>
                  <a:pt x="64804" y="9575"/>
                </a:lnTo>
                <a:lnTo>
                  <a:pt x="69212" y="0"/>
                </a:ln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4">
  <p:cSld name="ONE_COLUMN_TEXT_2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>
            <a:spLocks noGrp="1"/>
          </p:cNvSpPr>
          <p:nvPr>
            <p:ph type="title"/>
          </p:nvPr>
        </p:nvSpPr>
        <p:spPr>
          <a:xfrm>
            <a:off x="5694775" y="1518855"/>
            <a:ext cx="2779200" cy="10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Font typeface="Barlow"/>
              <a:buNone/>
              <a:defRPr sz="6000" b="1"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9" name="Google Shape;149;p25"/>
          <p:cNvSpPr/>
          <p:nvPr/>
        </p:nvSpPr>
        <p:spPr>
          <a:xfrm rot="10800000">
            <a:off x="-642326" y="4604408"/>
            <a:ext cx="3288326" cy="3052417"/>
          </a:xfrm>
          <a:custGeom>
            <a:avLst/>
            <a:gdLst/>
            <a:ahLst/>
            <a:cxnLst/>
            <a:rect l="l" t="t" r="r" b="b"/>
            <a:pathLst>
              <a:path w="44075" h="40913" extrusionOk="0">
                <a:moveTo>
                  <a:pt x="18967" y="0"/>
                </a:moveTo>
                <a:lnTo>
                  <a:pt x="1" y="18967"/>
                </a:lnTo>
                <a:lnTo>
                  <a:pt x="1" y="40913"/>
                </a:lnTo>
                <a:lnTo>
                  <a:pt x="28360" y="40913"/>
                </a:lnTo>
                <a:lnTo>
                  <a:pt x="44074" y="25138"/>
                </a:lnTo>
                <a:lnTo>
                  <a:pt x="26992" y="8055"/>
                </a:lnTo>
                <a:lnTo>
                  <a:pt x="18967" y="0"/>
                </a:ln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5"/>
          <p:cNvSpPr txBox="1">
            <a:spLocks noGrp="1"/>
          </p:cNvSpPr>
          <p:nvPr>
            <p:ph type="subTitle" idx="1"/>
          </p:nvPr>
        </p:nvSpPr>
        <p:spPr>
          <a:xfrm>
            <a:off x="5633875" y="2252320"/>
            <a:ext cx="2840100" cy="13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25"/>
          <p:cNvSpPr/>
          <p:nvPr/>
        </p:nvSpPr>
        <p:spPr>
          <a:xfrm>
            <a:off x="7020025" y="-976316"/>
            <a:ext cx="2807931" cy="1880582"/>
          </a:xfrm>
          <a:custGeom>
            <a:avLst/>
            <a:gdLst/>
            <a:ahLst/>
            <a:cxnLst/>
            <a:rect l="l" t="t" r="r" b="b"/>
            <a:pathLst>
              <a:path w="69212" h="46354" extrusionOk="0">
                <a:moveTo>
                  <a:pt x="34743" y="0"/>
                </a:moveTo>
                <a:lnTo>
                  <a:pt x="1" y="34773"/>
                </a:lnTo>
                <a:lnTo>
                  <a:pt x="1" y="46353"/>
                </a:lnTo>
                <a:lnTo>
                  <a:pt x="28147" y="46353"/>
                </a:lnTo>
                <a:lnTo>
                  <a:pt x="64804" y="9575"/>
                </a:lnTo>
                <a:lnTo>
                  <a:pt x="69212" y="0"/>
                </a:ln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 2">
  <p:cSld name="ONE_COLUMN_TEXT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>
            <a:spLocks noGrp="1"/>
          </p:cNvSpPr>
          <p:nvPr>
            <p:ph type="title"/>
          </p:nvPr>
        </p:nvSpPr>
        <p:spPr>
          <a:xfrm>
            <a:off x="5391500" y="2311350"/>
            <a:ext cx="3128400" cy="10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arlow"/>
              <a:buNone/>
              <a:defRPr sz="3500" b="1">
                <a:solidFill>
                  <a:schemeClr val="lt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4" name="Google Shape;154;p26"/>
          <p:cNvSpPr txBox="1">
            <a:spLocks noGrp="1"/>
          </p:cNvSpPr>
          <p:nvPr>
            <p:ph type="subTitle" idx="1"/>
          </p:nvPr>
        </p:nvSpPr>
        <p:spPr>
          <a:xfrm>
            <a:off x="5679800" y="3110850"/>
            <a:ext cx="2840100" cy="13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5" name="Google Shape;155;p26"/>
          <p:cNvSpPr/>
          <p:nvPr/>
        </p:nvSpPr>
        <p:spPr>
          <a:xfrm rot="10800000" flipH="1">
            <a:off x="3639587" y="4604408"/>
            <a:ext cx="3288326" cy="3052417"/>
          </a:xfrm>
          <a:custGeom>
            <a:avLst/>
            <a:gdLst/>
            <a:ahLst/>
            <a:cxnLst/>
            <a:rect l="l" t="t" r="r" b="b"/>
            <a:pathLst>
              <a:path w="44075" h="40913" extrusionOk="0">
                <a:moveTo>
                  <a:pt x="18967" y="0"/>
                </a:moveTo>
                <a:lnTo>
                  <a:pt x="1" y="18967"/>
                </a:lnTo>
                <a:lnTo>
                  <a:pt x="1" y="40913"/>
                </a:lnTo>
                <a:lnTo>
                  <a:pt x="28360" y="40913"/>
                </a:lnTo>
                <a:lnTo>
                  <a:pt x="44074" y="25138"/>
                </a:lnTo>
                <a:lnTo>
                  <a:pt x="26992" y="8055"/>
                </a:lnTo>
                <a:lnTo>
                  <a:pt x="18967" y="0"/>
                </a:ln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6"/>
          <p:cNvSpPr/>
          <p:nvPr/>
        </p:nvSpPr>
        <p:spPr>
          <a:xfrm flipH="1">
            <a:off x="-2469315" y="-1752250"/>
            <a:ext cx="3956677" cy="2649942"/>
          </a:xfrm>
          <a:custGeom>
            <a:avLst/>
            <a:gdLst/>
            <a:ahLst/>
            <a:cxnLst/>
            <a:rect l="l" t="t" r="r" b="b"/>
            <a:pathLst>
              <a:path w="69212" h="46354" extrusionOk="0">
                <a:moveTo>
                  <a:pt x="34743" y="0"/>
                </a:moveTo>
                <a:lnTo>
                  <a:pt x="1" y="34773"/>
                </a:lnTo>
                <a:lnTo>
                  <a:pt x="1" y="46353"/>
                </a:lnTo>
                <a:lnTo>
                  <a:pt x="28147" y="46353"/>
                </a:lnTo>
                <a:lnTo>
                  <a:pt x="64804" y="9575"/>
                </a:lnTo>
                <a:lnTo>
                  <a:pt x="69212" y="0"/>
                </a:ln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Barlow"/>
              <a:buNone/>
              <a:defRPr sz="28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Char char="●"/>
              <a:defRPr sz="18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○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■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●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○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■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●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Medium"/>
              <a:buChar char="○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rlow Medium"/>
              <a:buChar char="■"/>
              <a:defRPr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6" r:id="rId5"/>
    <p:sldLayoutId id="2147483661" r:id="rId6"/>
    <p:sldLayoutId id="2147483667" r:id="rId7"/>
    <p:sldLayoutId id="2147483671" r:id="rId8"/>
    <p:sldLayoutId id="2147483672" r:id="rId9"/>
    <p:sldLayoutId id="2147483676" r:id="rId10"/>
    <p:sldLayoutId id="2147483677" r:id="rId11"/>
    <p:sldLayoutId id="2147483678" r:id="rId12"/>
    <p:sldLayoutId id="2147483682" r:id="rId13"/>
    <p:sldLayoutId id="2147483688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9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228" name="Google Shape;228;p39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5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issuu.com/mgkssep/docs/majalahm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dokumen.tips/documents/pengaderan-wacana-konsep-a5-pdf-guntar.html" TargetMode="External"/><Relationship Id="rId5" Type="http://schemas.openxmlformats.org/officeDocument/2006/relationships/hyperlink" Target="https://medium.com/@nafisaaliyyamelita/kaderisasi-yang-lebih-dari-sekedar-eacb2469754d" TargetMode="External"/><Relationship Id="rId4" Type="http://schemas.openxmlformats.org/officeDocument/2006/relationships/hyperlink" Target="https://medium.com/@dugongbau/dossier-4-kaderisasi-kita-dan-benalunya-e36bd05511b7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1"/>
          <p:cNvSpPr txBox="1">
            <a:spLocks noGrp="1"/>
          </p:cNvSpPr>
          <p:nvPr>
            <p:ph type="ctrTitle"/>
          </p:nvPr>
        </p:nvSpPr>
        <p:spPr>
          <a:xfrm>
            <a:off x="595050" y="816150"/>
            <a:ext cx="4486500" cy="2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lt1"/>
                </a:solidFill>
              </a:rPr>
              <a:t>Hak</a:t>
            </a:r>
            <a:r>
              <a:rPr lang="en-US" sz="7200" dirty="0">
                <a:solidFill>
                  <a:schemeClr val="lt1"/>
                </a:solidFill>
              </a:rPr>
              <a:t>ikat</a:t>
            </a:r>
            <a:br>
              <a:rPr lang="en-US" sz="7200" dirty="0">
                <a:solidFill>
                  <a:schemeClr val="lt1"/>
                </a:solidFill>
              </a:rPr>
            </a:br>
            <a:r>
              <a:rPr lang="en-US" sz="7200" dirty="0" err="1">
                <a:solidFill>
                  <a:schemeClr val="lt1"/>
                </a:solidFill>
              </a:rPr>
              <a:t>Kaderisasi</a:t>
            </a:r>
            <a:endParaRPr sz="7200" dirty="0">
              <a:solidFill>
                <a:schemeClr val="lt1"/>
              </a:solidFill>
            </a:endParaRPr>
          </a:p>
        </p:txBody>
      </p:sp>
      <p:sp>
        <p:nvSpPr>
          <p:cNvPr id="235" name="Google Shape;235;p41"/>
          <p:cNvSpPr txBox="1">
            <a:spLocks noGrp="1"/>
          </p:cNvSpPr>
          <p:nvPr>
            <p:ph type="subTitle" idx="1"/>
          </p:nvPr>
        </p:nvSpPr>
        <p:spPr>
          <a:xfrm>
            <a:off x="595050" y="3349525"/>
            <a:ext cx="4230600" cy="7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H</a:t>
            </a:r>
            <a:r>
              <a:rPr lang="en-US" sz="1800" dirty="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IMIT PENS 2021</a:t>
            </a:r>
            <a:endParaRPr sz="1800" dirty="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51"/>
          <p:cNvPicPr preferRelativeResize="0"/>
          <p:nvPr/>
        </p:nvPicPr>
        <p:blipFill rotWithShape="1">
          <a:blip r:embed="rId3">
            <a:alphaModFix/>
          </a:blip>
          <a:srcRect l="17100" t="2902" r="11765" b="19500"/>
          <a:stretch/>
        </p:blipFill>
        <p:spPr>
          <a:xfrm flipH="1">
            <a:off x="719999" y="1216500"/>
            <a:ext cx="4165401" cy="302930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51"/>
          <p:cNvSpPr txBox="1">
            <a:spLocks noGrp="1"/>
          </p:cNvSpPr>
          <p:nvPr>
            <p:ph type="title"/>
          </p:nvPr>
        </p:nvSpPr>
        <p:spPr>
          <a:xfrm>
            <a:off x="5391500" y="1058025"/>
            <a:ext cx="3128400" cy="6766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/>
              <a:t>Bukan</a:t>
            </a:r>
            <a:r>
              <a:rPr lang="en-US" sz="3200" dirty="0"/>
              <a:t> </a:t>
            </a:r>
            <a:r>
              <a:rPr lang="en-US" sz="3200" dirty="0" err="1"/>
              <a:t>Berkuasa</a:t>
            </a:r>
            <a:br>
              <a:rPr lang="en-US" sz="3200" dirty="0"/>
            </a:br>
            <a:r>
              <a:rPr lang="en-US" sz="3200" dirty="0" err="1"/>
              <a:t>Tapi</a:t>
            </a:r>
            <a:r>
              <a:rPr lang="en-US" sz="3200" dirty="0"/>
              <a:t> Bersama</a:t>
            </a:r>
            <a:endParaRPr sz="3200" dirty="0"/>
          </a:p>
        </p:txBody>
      </p:sp>
      <p:sp>
        <p:nvSpPr>
          <p:cNvPr id="334" name="Google Shape;334;p51"/>
          <p:cNvSpPr txBox="1">
            <a:spLocks noGrp="1"/>
          </p:cNvSpPr>
          <p:nvPr>
            <p:ph type="subTitle" idx="1"/>
          </p:nvPr>
        </p:nvSpPr>
        <p:spPr>
          <a:xfrm>
            <a:off x="5391500" y="2077571"/>
            <a:ext cx="3128400" cy="14052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 err="1">
                <a:latin typeface="Barlow" panose="020B0604020202020204" charset="0"/>
              </a:rPr>
              <a:t>Tidak</a:t>
            </a:r>
            <a:r>
              <a:rPr lang="en-US" sz="1400" b="1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ada</a:t>
            </a:r>
            <a:r>
              <a:rPr lang="en-US" sz="1400" b="1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seorang</a:t>
            </a:r>
            <a:r>
              <a:rPr lang="en-US" sz="1400" dirty="0">
                <a:latin typeface="Barlow" panose="020B0604020202020204" charset="0"/>
              </a:rPr>
              <a:t> pun </a:t>
            </a:r>
            <a:r>
              <a:rPr lang="en-US" sz="1400" dirty="0" err="1">
                <a:latin typeface="Barlow" panose="020B0604020202020204" charset="0"/>
              </a:rPr>
              <a:t>yg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unggul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dari</a:t>
            </a:r>
            <a:r>
              <a:rPr lang="en-US" sz="1400" dirty="0">
                <a:latin typeface="Barlow" panose="020B0604020202020204" charset="0"/>
              </a:rPr>
              <a:t> orang lain, yang </a:t>
            </a:r>
            <a:r>
              <a:rPr lang="en-US" sz="1400" dirty="0" err="1">
                <a:latin typeface="Barlow" panose="020B0604020202020204" charset="0"/>
              </a:rPr>
              <a:t>ada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hanya</a:t>
            </a:r>
            <a:r>
              <a:rPr lang="en-US" sz="1400" b="1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seseorang</a:t>
            </a:r>
            <a:r>
              <a:rPr lang="en-US" sz="1400" b="1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yg</a:t>
            </a:r>
            <a:r>
              <a:rPr lang="en-US" sz="1400" b="1" dirty="0">
                <a:latin typeface="Barlow" panose="020B0604020202020204" charset="0"/>
              </a:rPr>
              <a:t> tau </a:t>
            </a:r>
            <a:r>
              <a:rPr lang="en-US" sz="1400" b="1" dirty="0" err="1">
                <a:latin typeface="Barlow" panose="020B0604020202020204" charset="0"/>
              </a:rPr>
              <a:t>lebih</a:t>
            </a:r>
            <a:r>
              <a:rPr lang="en-US" sz="1400" b="1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dulu</a:t>
            </a:r>
            <a:r>
              <a:rPr lang="en-US" sz="1400" dirty="0">
                <a:latin typeface="Barlow" panose="020B0604020202020204" charset="0"/>
              </a:rPr>
              <a:t>.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latin typeface="Barlow" panose="020B0604020202020204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 err="1">
                <a:latin typeface="Barlow" panose="020B0604020202020204" charset="0"/>
              </a:rPr>
              <a:t>Hilangkan</a:t>
            </a:r>
            <a:r>
              <a:rPr lang="en-US" sz="1400" dirty="0">
                <a:latin typeface="Barlow" panose="020B0604020202020204" charset="0"/>
              </a:rPr>
              <a:t> mindset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 err="1">
                <a:latin typeface="Barlow" panose="020B0604020202020204" charset="0"/>
              </a:rPr>
              <a:t>aku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lebih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berkuasa</a:t>
            </a:r>
            <a:r>
              <a:rPr lang="en-US" sz="1400" dirty="0">
                <a:latin typeface="Barlow" panose="020B0604020202020204" charset="0"/>
              </a:rPr>
              <a:t> dan </a:t>
            </a:r>
            <a:r>
              <a:rPr lang="en-US" sz="1400" b="1" dirty="0" err="1">
                <a:latin typeface="Barlow" panose="020B0604020202020204" charset="0"/>
              </a:rPr>
              <a:t>hebat</a:t>
            </a:r>
            <a:r>
              <a:rPr lang="en-US" sz="1400" dirty="0">
                <a:latin typeface="Barlow" panose="020B0604020202020204" charset="0"/>
              </a:rPr>
              <a:t>,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Barlow" panose="020B0604020202020204" charset="0"/>
              </a:rPr>
              <a:t>Yang </a:t>
            </a:r>
            <a:r>
              <a:rPr lang="en-US" sz="1400" dirty="0" err="1">
                <a:latin typeface="Barlow" panose="020B0604020202020204" charset="0"/>
              </a:rPr>
              <a:t>ada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kita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menjadi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hebat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bersama</a:t>
            </a:r>
            <a:r>
              <a:rPr lang="en-US" sz="1400" b="1" dirty="0">
                <a:latin typeface="Barlow" panose="020B0604020202020204" charset="0"/>
              </a:rPr>
              <a:t> </a:t>
            </a:r>
          </a:p>
        </p:txBody>
      </p:sp>
      <p:sp>
        <p:nvSpPr>
          <p:cNvPr id="5" name="Google Shape;286;p47">
            <a:extLst>
              <a:ext uri="{FF2B5EF4-FFF2-40B4-BE49-F238E27FC236}">
                <a16:creationId xmlns:a16="http://schemas.microsoft.com/office/drawing/2014/main" id="{2BD4ACB6-8269-40F3-9BB0-4D156A646D9F}"/>
              </a:ext>
            </a:extLst>
          </p:cNvPr>
          <p:cNvSpPr txBox="1">
            <a:spLocks/>
          </p:cNvSpPr>
          <p:nvPr/>
        </p:nvSpPr>
        <p:spPr>
          <a:xfrm>
            <a:off x="5773444" y="0"/>
            <a:ext cx="5790900" cy="23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 algn="l"/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Poin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Penting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selama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kaderisasi</a:t>
            </a:r>
            <a:endParaRPr lang="en-US" sz="1200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670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8"/>
          <p:cNvSpPr/>
          <p:nvPr/>
        </p:nvSpPr>
        <p:spPr>
          <a:xfrm>
            <a:off x="-193107" y="4366189"/>
            <a:ext cx="2608482" cy="2062072"/>
          </a:xfrm>
          <a:custGeom>
            <a:avLst/>
            <a:gdLst/>
            <a:ahLst/>
            <a:cxnLst/>
            <a:rect l="l" t="t" r="r" b="b"/>
            <a:pathLst>
              <a:path w="49333" h="38999" extrusionOk="0">
                <a:moveTo>
                  <a:pt x="0" y="1"/>
                </a:moveTo>
                <a:lnTo>
                  <a:pt x="0" y="38999"/>
                </a:lnTo>
                <a:lnTo>
                  <a:pt x="49333" y="38999"/>
                </a:lnTo>
                <a:lnTo>
                  <a:pt x="10304" y="1"/>
                </a:ln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58"/>
          <p:cNvSpPr txBox="1">
            <a:spLocks noGrp="1"/>
          </p:cNvSpPr>
          <p:nvPr>
            <p:ph type="ctrTitle"/>
          </p:nvPr>
        </p:nvSpPr>
        <p:spPr>
          <a:xfrm>
            <a:off x="747475" y="1189975"/>
            <a:ext cx="6087900" cy="2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… jad</a:t>
            </a:r>
            <a:r>
              <a:rPr lang="en-US" sz="6000" dirty="0" err="1"/>
              <a:t>i</a:t>
            </a:r>
            <a:br>
              <a:rPr lang="en-US" sz="6000" dirty="0"/>
            </a:br>
            <a:r>
              <a:rPr lang="en-US" sz="6000" dirty="0"/>
              <a:t>Harus </a:t>
            </a:r>
            <a:r>
              <a:rPr lang="en-US" sz="6000" dirty="0" err="1"/>
              <a:t>ga</a:t>
            </a:r>
            <a:r>
              <a:rPr lang="en-US" sz="6000" dirty="0"/>
              <a:t> </a:t>
            </a:r>
            <a:r>
              <a:rPr lang="en-US" sz="6000" dirty="0" err="1"/>
              <a:t>sih</a:t>
            </a:r>
            <a:r>
              <a:rPr lang="en-US" sz="6000" dirty="0"/>
              <a:t> ?</a:t>
            </a:r>
            <a:endParaRPr sz="6000" dirty="0"/>
          </a:p>
        </p:txBody>
      </p:sp>
      <p:pic>
        <p:nvPicPr>
          <p:cNvPr id="408" name="Google Shape;408;p58"/>
          <p:cNvPicPr preferRelativeResize="0"/>
          <p:nvPr/>
        </p:nvPicPr>
        <p:blipFill rotWithShape="1">
          <a:blip r:embed="rId3">
            <a:alphaModFix/>
          </a:blip>
          <a:srcRect l="33913" t="2954" r="2815" b="2945"/>
          <a:stretch/>
        </p:blipFill>
        <p:spPr>
          <a:xfrm>
            <a:off x="6835425" y="0"/>
            <a:ext cx="23085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8"/>
          <p:cNvSpPr/>
          <p:nvPr/>
        </p:nvSpPr>
        <p:spPr>
          <a:xfrm>
            <a:off x="1196250" y="2740278"/>
            <a:ext cx="2899500" cy="1102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48"/>
          <p:cNvSpPr/>
          <p:nvPr/>
        </p:nvSpPr>
        <p:spPr>
          <a:xfrm>
            <a:off x="5048250" y="2740275"/>
            <a:ext cx="2899500" cy="1102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48"/>
          <p:cNvSpPr txBox="1">
            <a:spLocks noGrp="1"/>
          </p:cNvSpPr>
          <p:nvPr>
            <p:ph type="title" idx="4"/>
          </p:nvPr>
        </p:nvSpPr>
        <p:spPr>
          <a:xfrm>
            <a:off x="2646000" y="381600"/>
            <a:ext cx="57780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Keharusan atau kebutuhan ?</a:t>
            </a:r>
            <a:endParaRPr sz="3200" dirty="0"/>
          </a:p>
        </p:txBody>
      </p:sp>
      <p:sp>
        <p:nvSpPr>
          <p:cNvPr id="297" name="Google Shape;297;p48"/>
          <p:cNvSpPr txBox="1">
            <a:spLocks noGrp="1"/>
          </p:cNvSpPr>
          <p:nvPr>
            <p:ph type="subTitle" idx="1"/>
          </p:nvPr>
        </p:nvSpPr>
        <p:spPr>
          <a:xfrm>
            <a:off x="1242000" y="2816479"/>
            <a:ext cx="2808000" cy="10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Sebuah keharusan d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waktu</a:t>
            </a:r>
            <a:endParaRPr dirty="0"/>
          </a:p>
        </p:txBody>
      </p:sp>
      <p:sp>
        <p:nvSpPr>
          <p:cNvPr id="298" name="Google Shape;298;p48"/>
          <p:cNvSpPr txBox="1">
            <a:spLocks noGrp="1"/>
          </p:cNvSpPr>
          <p:nvPr>
            <p:ph type="title"/>
          </p:nvPr>
        </p:nvSpPr>
        <p:spPr>
          <a:xfrm>
            <a:off x="1196250" y="2231181"/>
            <a:ext cx="2899500" cy="5853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Bukan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99" name="Google Shape;299;p48"/>
          <p:cNvSpPr txBox="1">
            <a:spLocks noGrp="1"/>
          </p:cNvSpPr>
          <p:nvPr>
            <p:ph type="subTitle" idx="2"/>
          </p:nvPr>
        </p:nvSpPr>
        <p:spPr>
          <a:xfrm>
            <a:off x="5094000" y="2816476"/>
            <a:ext cx="2808000" cy="10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Kebutuhan d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suatu</a:t>
            </a:r>
            <a:r>
              <a:rPr lang="en-US" dirty="0"/>
              <a:t> </a:t>
            </a:r>
            <a:r>
              <a:rPr lang="en-US" dirty="0" err="1"/>
              <a:t>waktu</a:t>
            </a:r>
            <a:endParaRPr dirty="0"/>
          </a:p>
        </p:txBody>
      </p:sp>
      <p:sp>
        <p:nvSpPr>
          <p:cNvPr id="300" name="Google Shape;300;p48"/>
          <p:cNvSpPr txBox="1">
            <a:spLocks noGrp="1"/>
          </p:cNvSpPr>
          <p:nvPr>
            <p:ph type="title" idx="3"/>
          </p:nvPr>
        </p:nvSpPr>
        <p:spPr>
          <a:xfrm>
            <a:off x="5048250" y="2231181"/>
            <a:ext cx="2899500" cy="5853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Tap</a:t>
            </a:r>
            <a:r>
              <a:rPr lang="en-US" dirty="0" err="1">
                <a:solidFill>
                  <a:schemeClr val="dk2"/>
                </a:solidFill>
              </a:rPr>
              <a:t>i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01" name="Google Shape;301;p48"/>
          <p:cNvSpPr/>
          <p:nvPr/>
        </p:nvSpPr>
        <p:spPr>
          <a:xfrm flipH="1">
            <a:off x="-2133515" y="-1165976"/>
            <a:ext cx="3956677" cy="2649942"/>
          </a:xfrm>
          <a:custGeom>
            <a:avLst/>
            <a:gdLst/>
            <a:ahLst/>
            <a:cxnLst/>
            <a:rect l="l" t="t" r="r" b="b"/>
            <a:pathLst>
              <a:path w="69212" h="46354" extrusionOk="0">
                <a:moveTo>
                  <a:pt x="34743" y="0"/>
                </a:moveTo>
                <a:lnTo>
                  <a:pt x="1" y="34773"/>
                </a:lnTo>
                <a:lnTo>
                  <a:pt x="1" y="46353"/>
                </a:lnTo>
                <a:lnTo>
                  <a:pt x="28147" y="46353"/>
                </a:lnTo>
                <a:lnTo>
                  <a:pt x="64804" y="9575"/>
                </a:lnTo>
                <a:lnTo>
                  <a:pt x="69212" y="0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4"/>
          <p:cNvSpPr txBox="1">
            <a:spLocks noGrp="1"/>
          </p:cNvSpPr>
          <p:nvPr>
            <p:ph type="title" idx="15"/>
          </p:nvPr>
        </p:nvSpPr>
        <p:spPr>
          <a:xfrm>
            <a:off x="2646000" y="381600"/>
            <a:ext cx="57780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Tujuan</a:t>
            </a:r>
            <a:endParaRPr dirty="0"/>
          </a:p>
        </p:txBody>
      </p:sp>
      <p:sp>
        <p:nvSpPr>
          <p:cNvPr id="257" name="Google Shape;257;p44"/>
          <p:cNvSpPr txBox="1">
            <a:spLocks noGrp="1"/>
          </p:cNvSpPr>
          <p:nvPr>
            <p:ph type="title" idx="8"/>
          </p:nvPr>
        </p:nvSpPr>
        <p:spPr>
          <a:xfrm>
            <a:off x="3334193" y="1257015"/>
            <a:ext cx="2040373" cy="51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Regeneras</a:t>
            </a:r>
            <a:r>
              <a:rPr lang="en-US" dirty="0" err="1"/>
              <a:t>i</a:t>
            </a:r>
            <a:endParaRPr dirty="0"/>
          </a:p>
        </p:txBody>
      </p:sp>
      <p:sp>
        <p:nvSpPr>
          <p:cNvPr id="258" name="Google Shape;258;p44"/>
          <p:cNvSpPr txBox="1">
            <a:spLocks noGrp="1"/>
          </p:cNvSpPr>
          <p:nvPr>
            <p:ph type="title" idx="3"/>
          </p:nvPr>
        </p:nvSpPr>
        <p:spPr>
          <a:xfrm>
            <a:off x="2951900" y="1287758"/>
            <a:ext cx="382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60" name="Google Shape;260;p44"/>
          <p:cNvSpPr txBox="1">
            <a:spLocks noGrp="1"/>
          </p:cNvSpPr>
          <p:nvPr>
            <p:ph type="title"/>
          </p:nvPr>
        </p:nvSpPr>
        <p:spPr>
          <a:xfrm>
            <a:off x="6051352" y="1257015"/>
            <a:ext cx="2638737" cy="48794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/>
              <a:t>Mewariskan</a:t>
            </a:r>
            <a:r>
              <a:rPr lang="en-US" sz="2000" dirty="0"/>
              <a:t> </a:t>
            </a:r>
            <a:r>
              <a:rPr lang="en-US" sz="2000" dirty="0" err="1"/>
              <a:t>nilai</a:t>
            </a:r>
            <a:r>
              <a:rPr lang="en-US" sz="2000" dirty="0"/>
              <a:t> </a:t>
            </a:r>
            <a:r>
              <a:rPr lang="en-US" sz="2000" dirty="0" err="1"/>
              <a:t>nilai</a:t>
            </a:r>
            <a:endParaRPr sz="2000" dirty="0"/>
          </a:p>
        </p:txBody>
      </p:sp>
      <p:sp>
        <p:nvSpPr>
          <p:cNvPr id="261" name="Google Shape;261;p44"/>
          <p:cNvSpPr txBox="1">
            <a:spLocks noGrp="1"/>
          </p:cNvSpPr>
          <p:nvPr>
            <p:ph type="title" idx="2"/>
          </p:nvPr>
        </p:nvSpPr>
        <p:spPr>
          <a:xfrm>
            <a:off x="5669058" y="1287758"/>
            <a:ext cx="382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sp>
        <p:nvSpPr>
          <p:cNvPr id="263" name="Google Shape;263;p44"/>
          <p:cNvSpPr txBox="1">
            <a:spLocks noGrp="1"/>
          </p:cNvSpPr>
          <p:nvPr>
            <p:ph type="title" idx="13"/>
          </p:nvPr>
        </p:nvSpPr>
        <p:spPr>
          <a:xfrm>
            <a:off x="3334181" y="2946225"/>
            <a:ext cx="2250895" cy="5732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Memperba</a:t>
            </a:r>
            <a:r>
              <a:rPr lang="en-US" sz="1600" dirty="0" err="1"/>
              <a:t>iki</a:t>
            </a:r>
            <a:r>
              <a:rPr lang="en-US" sz="1600" dirty="0"/>
              <a:t> yang </a:t>
            </a:r>
            <a:r>
              <a:rPr lang="en-US" sz="1600" dirty="0" err="1"/>
              <a:t>sudah</a:t>
            </a:r>
            <a:r>
              <a:rPr lang="en-US" sz="1600" dirty="0"/>
              <a:t> </a:t>
            </a:r>
            <a:r>
              <a:rPr lang="en-US" sz="1400" dirty="0" err="1"/>
              <a:t>ada</a:t>
            </a:r>
            <a:endParaRPr sz="1600" dirty="0"/>
          </a:p>
        </p:txBody>
      </p:sp>
      <p:sp>
        <p:nvSpPr>
          <p:cNvPr id="264" name="Google Shape;264;p44"/>
          <p:cNvSpPr txBox="1">
            <a:spLocks noGrp="1"/>
          </p:cNvSpPr>
          <p:nvPr>
            <p:ph type="title" idx="4"/>
          </p:nvPr>
        </p:nvSpPr>
        <p:spPr>
          <a:xfrm>
            <a:off x="2951888" y="2976967"/>
            <a:ext cx="382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66" name="Google Shape;266;p44"/>
          <p:cNvSpPr txBox="1">
            <a:spLocks noGrp="1"/>
          </p:cNvSpPr>
          <p:nvPr>
            <p:ph type="title" idx="5"/>
          </p:nvPr>
        </p:nvSpPr>
        <p:spPr>
          <a:xfrm>
            <a:off x="6051340" y="2946225"/>
            <a:ext cx="2961092" cy="64559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Mengembangkan dan memberdayakan anggota</a:t>
            </a:r>
            <a:endParaRPr sz="1800" dirty="0"/>
          </a:p>
        </p:txBody>
      </p:sp>
      <p:sp>
        <p:nvSpPr>
          <p:cNvPr id="267" name="Google Shape;267;p44"/>
          <p:cNvSpPr txBox="1">
            <a:spLocks noGrp="1"/>
          </p:cNvSpPr>
          <p:nvPr>
            <p:ph type="title" idx="6"/>
          </p:nvPr>
        </p:nvSpPr>
        <p:spPr>
          <a:xfrm>
            <a:off x="5669045" y="2976967"/>
            <a:ext cx="382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268" name="Google Shape;268;p44"/>
          <p:cNvSpPr/>
          <p:nvPr/>
        </p:nvSpPr>
        <p:spPr>
          <a:xfrm>
            <a:off x="-536625" y="3845925"/>
            <a:ext cx="2063639" cy="3568795"/>
          </a:xfrm>
          <a:custGeom>
            <a:avLst/>
            <a:gdLst/>
            <a:ahLst/>
            <a:cxnLst/>
            <a:rect l="l" t="t" r="r" b="b"/>
            <a:pathLst>
              <a:path w="18420" h="31855" extrusionOk="0">
                <a:moveTo>
                  <a:pt x="0" y="0"/>
                </a:moveTo>
                <a:lnTo>
                  <a:pt x="0" y="31855"/>
                </a:lnTo>
                <a:lnTo>
                  <a:pt x="18420" y="13435"/>
                </a:lnTo>
                <a:lnTo>
                  <a:pt x="5015" y="0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50"/>
          <p:cNvSpPr/>
          <p:nvPr/>
        </p:nvSpPr>
        <p:spPr>
          <a:xfrm>
            <a:off x="7167749" y="2058014"/>
            <a:ext cx="393699" cy="369104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pic>
        <p:nvPicPr>
          <p:cNvPr id="315" name="Google Shape;315;p50"/>
          <p:cNvPicPr preferRelativeResize="0"/>
          <p:nvPr/>
        </p:nvPicPr>
        <p:blipFill rotWithShape="1">
          <a:blip r:embed="rId3">
            <a:alphaModFix/>
          </a:blip>
          <a:srcRect t="1919" r="54082" b="11612"/>
          <a:stretch/>
        </p:blipFill>
        <p:spPr>
          <a:xfrm flipH="1">
            <a:off x="0" y="0"/>
            <a:ext cx="18231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50"/>
          <p:cNvSpPr txBox="1">
            <a:spLocks noGrp="1"/>
          </p:cNvSpPr>
          <p:nvPr>
            <p:ph type="title" idx="6"/>
          </p:nvPr>
        </p:nvSpPr>
        <p:spPr>
          <a:xfrm>
            <a:off x="2646000" y="381600"/>
            <a:ext cx="57780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Perangkat Kader</a:t>
            </a:r>
            <a:r>
              <a:rPr lang="en-US" dirty="0" err="1"/>
              <a:t>isasi</a:t>
            </a:r>
            <a:endParaRPr dirty="0"/>
          </a:p>
        </p:txBody>
      </p:sp>
      <p:sp>
        <p:nvSpPr>
          <p:cNvPr id="317" name="Google Shape;317;p50"/>
          <p:cNvSpPr txBox="1">
            <a:spLocks noGrp="1"/>
          </p:cNvSpPr>
          <p:nvPr>
            <p:ph type="subTitle" idx="1"/>
          </p:nvPr>
        </p:nvSpPr>
        <p:spPr>
          <a:xfrm>
            <a:off x="6447507" y="3121275"/>
            <a:ext cx="1895700" cy="10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I</a:t>
            </a:r>
            <a:r>
              <a:rPr lang="en-US" dirty="0"/>
              <a:t>nstructure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C</a:t>
            </a:r>
            <a:r>
              <a:rPr lang="en-US" dirty="0"/>
              <a:t>ommittee</a:t>
            </a:r>
            <a:endParaRPr b="1" dirty="0"/>
          </a:p>
        </p:txBody>
      </p:sp>
      <p:sp>
        <p:nvSpPr>
          <p:cNvPr id="318" name="Google Shape;318;p50"/>
          <p:cNvSpPr txBox="1">
            <a:spLocks noGrp="1"/>
          </p:cNvSpPr>
          <p:nvPr>
            <p:ph type="title"/>
          </p:nvPr>
        </p:nvSpPr>
        <p:spPr>
          <a:xfrm>
            <a:off x="6385839" y="2535975"/>
            <a:ext cx="1957500" cy="585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IC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319" name="Google Shape;319;p50"/>
          <p:cNvSpPr txBox="1">
            <a:spLocks noGrp="1"/>
          </p:cNvSpPr>
          <p:nvPr>
            <p:ph type="subTitle" idx="2"/>
          </p:nvPr>
        </p:nvSpPr>
        <p:spPr>
          <a:xfrm>
            <a:off x="2100718" y="3121275"/>
            <a:ext cx="1895700" cy="10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S</a:t>
            </a:r>
            <a:r>
              <a:rPr lang="en" dirty="0"/>
              <a:t>teer</a:t>
            </a:r>
            <a:r>
              <a:rPr lang="en-US" dirty="0" err="1"/>
              <a:t>ing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C</a:t>
            </a:r>
            <a:r>
              <a:rPr lang="en-US" dirty="0"/>
              <a:t>ommittee</a:t>
            </a:r>
            <a:endParaRPr b="1" dirty="0"/>
          </a:p>
        </p:txBody>
      </p:sp>
      <p:sp>
        <p:nvSpPr>
          <p:cNvPr id="320" name="Google Shape;320;p50"/>
          <p:cNvSpPr txBox="1">
            <a:spLocks noGrp="1"/>
          </p:cNvSpPr>
          <p:nvPr>
            <p:ph type="title" idx="3"/>
          </p:nvPr>
        </p:nvSpPr>
        <p:spPr>
          <a:xfrm>
            <a:off x="2039049" y="2535975"/>
            <a:ext cx="1957500" cy="585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SC</a:t>
            </a:r>
            <a:endParaRPr dirty="0"/>
          </a:p>
        </p:txBody>
      </p:sp>
      <p:sp>
        <p:nvSpPr>
          <p:cNvPr id="321" name="Google Shape;321;p50"/>
          <p:cNvSpPr txBox="1">
            <a:spLocks noGrp="1"/>
          </p:cNvSpPr>
          <p:nvPr>
            <p:ph type="subTitle" idx="4"/>
          </p:nvPr>
        </p:nvSpPr>
        <p:spPr>
          <a:xfrm>
            <a:off x="4274102" y="3121275"/>
            <a:ext cx="1895700" cy="10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O</a:t>
            </a:r>
            <a:r>
              <a:rPr lang="en" dirty="0"/>
              <a:t>perat</a:t>
            </a:r>
            <a:r>
              <a:rPr lang="en-US" dirty="0" err="1"/>
              <a:t>ional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C</a:t>
            </a:r>
            <a:r>
              <a:rPr lang="en-US" dirty="0"/>
              <a:t>ommittee</a:t>
            </a:r>
            <a:endParaRPr b="1" dirty="0"/>
          </a:p>
        </p:txBody>
      </p:sp>
      <p:sp>
        <p:nvSpPr>
          <p:cNvPr id="322" name="Google Shape;322;p50"/>
          <p:cNvSpPr txBox="1">
            <a:spLocks noGrp="1"/>
          </p:cNvSpPr>
          <p:nvPr>
            <p:ph type="title" idx="5"/>
          </p:nvPr>
        </p:nvSpPr>
        <p:spPr>
          <a:xfrm>
            <a:off x="4212434" y="2535975"/>
            <a:ext cx="1957500" cy="58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OC</a:t>
            </a:r>
            <a:endParaRPr dirty="0"/>
          </a:p>
        </p:txBody>
      </p:sp>
      <p:sp>
        <p:nvSpPr>
          <p:cNvPr id="323" name="Google Shape;323;p50"/>
          <p:cNvSpPr/>
          <p:nvPr/>
        </p:nvSpPr>
        <p:spPr>
          <a:xfrm>
            <a:off x="187926" y="-1773175"/>
            <a:ext cx="3453852" cy="2313180"/>
          </a:xfrm>
          <a:custGeom>
            <a:avLst/>
            <a:gdLst/>
            <a:ahLst/>
            <a:cxnLst/>
            <a:rect l="l" t="t" r="r" b="b"/>
            <a:pathLst>
              <a:path w="69212" h="46354" extrusionOk="0">
                <a:moveTo>
                  <a:pt x="34743" y="0"/>
                </a:moveTo>
                <a:lnTo>
                  <a:pt x="1" y="34773"/>
                </a:lnTo>
                <a:lnTo>
                  <a:pt x="1" y="46353"/>
                </a:lnTo>
                <a:lnTo>
                  <a:pt x="28147" y="46353"/>
                </a:lnTo>
                <a:lnTo>
                  <a:pt x="64804" y="9575"/>
                </a:lnTo>
                <a:lnTo>
                  <a:pt x="69212" y="0"/>
                </a:lnTo>
                <a:close/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4" name="Google Shape;324;p50"/>
          <p:cNvGrpSpPr/>
          <p:nvPr/>
        </p:nvGrpSpPr>
        <p:grpSpPr>
          <a:xfrm>
            <a:off x="2833890" y="2058261"/>
            <a:ext cx="367261" cy="367261"/>
            <a:chOff x="-65145700" y="3727425"/>
            <a:chExt cx="317425" cy="317425"/>
          </a:xfrm>
        </p:grpSpPr>
        <p:sp>
          <p:nvSpPr>
            <p:cNvPr id="325" name="Google Shape;325;p50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50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327;p50"/>
          <p:cNvSpPr/>
          <p:nvPr/>
        </p:nvSpPr>
        <p:spPr>
          <a:xfrm>
            <a:off x="5009251" y="2057335"/>
            <a:ext cx="369083" cy="369112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5"/>
          <p:cNvSpPr txBox="1">
            <a:spLocks noGrp="1"/>
          </p:cNvSpPr>
          <p:nvPr>
            <p:ph type="title"/>
          </p:nvPr>
        </p:nvSpPr>
        <p:spPr>
          <a:xfrm>
            <a:off x="1070699" y="1157800"/>
            <a:ext cx="8849553" cy="28695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Terus…</a:t>
            </a:r>
            <a:br>
              <a:rPr lang="en" sz="3000" dirty="0"/>
            </a:br>
            <a:r>
              <a:rPr lang="en" sz="3000" dirty="0"/>
              <a:t>Dapet Apa ?</a:t>
            </a:r>
            <a:endParaRPr sz="3000" dirty="0">
              <a:solidFill>
                <a:schemeClr val="l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F22AAF-A039-4724-9249-8B6D44B812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3462" y="3207220"/>
            <a:ext cx="2910949" cy="19406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5082643-4299-44A0-A25B-CACE810049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5959"/>
            <a:ext cx="1530366" cy="15354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A57D1E-0A16-4D07-AE65-15828E5D91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628400"/>
            <a:ext cx="2821138" cy="15788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58E455-0CA8-4A3D-9ABE-627FCF3200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0366" y="-158907"/>
            <a:ext cx="1224850" cy="1784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301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1"/>
          <p:cNvSpPr txBox="1">
            <a:spLocks noGrp="1"/>
          </p:cNvSpPr>
          <p:nvPr>
            <p:ph type="ctrTitle"/>
          </p:nvPr>
        </p:nvSpPr>
        <p:spPr>
          <a:xfrm>
            <a:off x="595050" y="816150"/>
            <a:ext cx="4486500" cy="2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lt1"/>
                </a:solidFill>
              </a:rPr>
              <a:t>Hak</a:t>
            </a:r>
            <a:r>
              <a:rPr lang="en-US" sz="7200" dirty="0">
                <a:solidFill>
                  <a:schemeClr val="lt1"/>
                </a:solidFill>
              </a:rPr>
              <a:t>ikat</a:t>
            </a:r>
            <a:br>
              <a:rPr lang="en-US" sz="7200" dirty="0">
                <a:solidFill>
                  <a:schemeClr val="lt1"/>
                </a:solidFill>
              </a:rPr>
            </a:br>
            <a:r>
              <a:rPr lang="en-US" sz="7200" dirty="0" err="1">
                <a:solidFill>
                  <a:schemeClr val="lt1"/>
                </a:solidFill>
              </a:rPr>
              <a:t>Kaderisasi</a:t>
            </a:r>
            <a:endParaRPr sz="7200" dirty="0">
              <a:solidFill>
                <a:schemeClr val="lt1"/>
              </a:solidFill>
            </a:endParaRPr>
          </a:p>
        </p:txBody>
      </p:sp>
      <p:sp>
        <p:nvSpPr>
          <p:cNvPr id="235" name="Google Shape;235;p41"/>
          <p:cNvSpPr txBox="1">
            <a:spLocks noGrp="1"/>
          </p:cNvSpPr>
          <p:nvPr>
            <p:ph type="subTitle" idx="1"/>
          </p:nvPr>
        </p:nvSpPr>
        <p:spPr>
          <a:xfrm>
            <a:off x="595050" y="3349525"/>
            <a:ext cx="4230600" cy="7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H</a:t>
            </a:r>
            <a:r>
              <a:rPr lang="en-US" sz="1800" dirty="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IMIT PENS 2021</a:t>
            </a:r>
            <a:endParaRPr sz="1800" dirty="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</p:spTree>
    <p:extLst>
      <p:ext uri="{BB962C8B-B14F-4D97-AF65-F5344CB8AC3E}">
        <p14:creationId xmlns:p14="http://schemas.microsoft.com/office/powerpoint/2010/main" val="16550311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75"/>
          <p:cNvSpPr txBox="1">
            <a:spLocks noGrp="1"/>
          </p:cNvSpPr>
          <p:nvPr>
            <p:ph type="title"/>
          </p:nvPr>
        </p:nvSpPr>
        <p:spPr>
          <a:xfrm>
            <a:off x="2646000" y="381600"/>
            <a:ext cx="57780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Sumber</a:t>
            </a:r>
            <a:endParaRPr dirty="0"/>
          </a:p>
        </p:txBody>
      </p:sp>
      <p:sp>
        <p:nvSpPr>
          <p:cNvPr id="684" name="Google Shape;684;p75"/>
          <p:cNvSpPr txBox="1">
            <a:spLocks noGrp="1"/>
          </p:cNvSpPr>
          <p:nvPr>
            <p:ph type="subTitle" idx="1"/>
          </p:nvPr>
        </p:nvSpPr>
        <p:spPr>
          <a:xfrm>
            <a:off x="720025" y="1432700"/>
            <a:ext cx="5290810" cy="230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Monggo d</a:t>
            </a:r>
            <a:r>
              <a:rPr lang="en-US" sz="2500" b="1" dirty="0" err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inikmati</a:t>
            </a:r>
            <a:r>
              <a:rPr lang="en-US" sz="2500" b="1" dirty="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rPr>
              <a:t>..</a:t>
            </a:r>
            <a:endParaRPr sz="2500" b="1" dirty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1" dirty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dirty="0">
                <a:solidFill>
                  <a:schemeClr val="dk1"/>
                </a:solidFill>
                <a:hlinkClick r:id="rId3"/>
              </a:rPr>
              <a:t>https://issuu.com/mgkssep/docs/majalahmg</a:t>
            </a:r>
            <a:endParaRPr lang="en-US" dirty="0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endParaRPr dirty="0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dirty="0">
                <a:solidFill>
                  <a:schemeClr val="dk1"/>
                </a:solidFill>
                <a:hlinkClick r:id="rId4"/>
              </a:rPr>
              <a:t>https://medium.com/@dugongbau/dossier-4-kaderisasi-kita-dan-benalunya-e36bd05511b7</a:t>
            </a:r>
            <a:endParaRPr lang="en-US" dirty="0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endParaRPr lang="en-US" dirty="0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dirty="0">
                <a:solidFill>
                  <a:schemeClr val="dk1"/>
                </a:solidFill>
                <a:hlinkClick r:id="rId5"/>
              </a:rPr>
              <a:t>https://medium.com/@nafisaaliyyamelita/kaderisasi-yang-lebih-dari-sekedar-eacb2469754d</a:t>
            </a:r>
            <a:endParaRPr lang="en-US" dirty="0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endParaRPr dirty="0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dirty="0">
                <a:solidFill>
                  <a:schemeClr val="dk1"/>
                </a:solidFill>
                <a:hlinkClick r:id="rId6"/>
              </a:rPr>
              <a:t>https://dokumen.tips/documents/pengaderan-wacana-konsep-a5-pdf-guntar.html</a:t>
            </a:r>
            <a:endParaRPr lang="en-US" dirty="0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endParaRPr dirty="0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-US" dirty="0">
                <a:solidFill>
                  <a:schemeClr val="dk1"/>
                </a:solidFill>
                <a:uFill>
                  <a:noFill/>
                </a:uFill>
              </a:rPr>
              <a:t>S</a:t>
            </a:r>
            <a:r>
              <a:rPr lang="en" dirty="0">
                <a:solidFill>
                  <a:schemeClr val="dk1"/>
                </a:solidFill>
                <a:uFill>
                  <a:noFill/>
                </a:uFill>
              </a:rPr>
              <a:t>l</a:t>
            </a:r>
            <a:r>
              <a:rPr lang="en-US" dirty="0">
                <a:solidFill>
                  <a:schemeClr val="dk1"/>
                </a:solidFill>
                <a:uFill>
                  <a:noFill/>
                </a:uFill>
              </a:rPr>
              <a:t>idesgo.com</a:t>
            </a:r>
          </a:p>
        </p:txBody>
      </p:sp>
      <p:sp>
        <p:nvSpPr>
          <p:cNvPr id="685" name="Google Shape;685;p75"/>
          <p:cNvSpPr/>
          <p:nvPr/>
        </p:nvSpPr>
        <p:spPr>
          <a:xfrm rot="5400000">
            <a:off x="5527683" y="2936200"/>
            <a:ext cx="5876445" cy="3935802"/>
          </a:xfrm>
          <a:custGeom>
            <a:avLst/>
            <a:gdLst/>
            <a:ahLst/>
            <a:cxnLst/>
            <a:rect l="l" t="t" r="r" b="b"/>
            <a:pathLst>
              <a:path w="69212" h="46354" extrusionOk="0">
                <a:moveTo>
                  <a:pt x="34743" y="0"/>
                </a:moveTo>
                <a:lnTo>
                  <a:pt x="1" y="34773"/>
                </a:lnTo>
                <a:lnTo>
                  <a:pt x="1" y="46353"/>
                </a:lnTo>
                <a:lnTo>
                  <a:pt x="28147" y="46353"/>
                </a:lnTo>
                <a:lnTo>
                  <a:pt x="64804" y="9575"/>
                </a:lnTo>
                <a:lnTo>
                  <a:pt x="69212" y="0"/>
                </a:ln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57" name="Google Shape;8357;p9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6"/>
          <p:cNvSpPr txBox="1">
            <a:spLocks noGrp="1"/>
          </p:cNvSpPr>
          <p:nvPr>
            <p:ph type="ctrTitle"/>
          </p:nvPr>
        </p:nvSpPr>
        <p:spPr>
          <a:xfrm>
            <a:off x="618300" y="1921950"/>
            <a:ext cx="5711100" cy="12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Hola !</a:t>
            </a:r>
            <a:endParaRPr dirty="0"/>
          </a:p>
        </p:txBody>
      </p:sp>
      <p:sp>
        <p:nvSpPr>
          <p:cNvPr id="280" name="Google Shape;280;p46"/>
          <p:cNvSpPr txBox="1">
            <a:spLocks noGrp="1"/>
          </p:cNvSpPr>
          <p:nvPr>
            <p:ph type="subTitle" idx="1"/>
          </p:nvPr>
        </p:nvSpPr>
        <p:spPr>
          <a:xfrm>
            <a:off x="618300" y="2968525"/>
            <a:ext cx="5711100" cy="73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Calon Mbak Mas</a:t>
            </a:r>
            <a:r>
              <a:rPr lang="en-US" dirty="0"/>
              <a:t> IT ’20,</a:t>
            </a:r>
            <a:r>
              <a:rPr lang="en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Apakabar </a:t>
            </a:r>
            <a:r>
              <a:rPr lang="en-US" dirty="0" err="1">
                <a:solidFill>
                  <a:schemeClr val="accent1"/>
                </a:solidFill>
              </a:rPr>
              <a:t>M̶a̶b̶a</a:t>
            </a:r>
            <a:r>
              <a:rPr lang="en-US" dirty="0">
                <a:solidFill>
                  <a:schemeClr val="accent1"/>
                </a:solidFill>
              </a:rPr>
              <a:t>̶</a:t>
            </a:r>
            <a:r>
              <a:rPr lang="en" dirty="0"/>
              <a:t> </a:t>
            </a:r>
            <a:r>
              <a:rPr lang="en-US" dirty="0"/>
              <a:t>IT ‘20 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5"/>
          <p:cNvSpPr txBox="1">
            <a:spLocks noGrp="1"/>
          </p:cNvSpPr>
          <p:nvPr>
            <p:ph type="title"/>
          </p:nvPr>
        </p:nvSpPr>
        <p:spPr>
          <a:xfrm>
            <a:off x="1070700" y="1157800"/>
            <a:ext cx="7002600" cy="28695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Hah !?</a:t>
            </a:r>
            <a:br>
              <a:rPr lang="en" sz="3000" dirty="0"/>
            </a:br>
            <a:r>
              <a:rPr lang="en" sz="3000" dirty="0"/>
              <a:t>Ospek !?</a:t>
            </a:r>
            <a:endParaRPr sz="300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9"/>
          <p:cNvSpPr/>
          <p:nvPr/>
        </p:nvSpPr>
        <p:spPr>
          <a:xfrm>
            <a:off x="-234575" y="1338150"/>
            <a:ext cx="5113500" cy="246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49"/>
          <p:cNvSpPr txBox="1">
            <a:spLocks noGrp="1"/>
          </p:cNvSpPr>
          <p:nvPr>
            <p:ph type="title"/>
          </p:nvPr>
        </p:nvSpPr>
        <p:spPr>
          <a:xfrm>
            <a:off x="5740700" y="1518855"/>
            <a:ext cx="2779200" cy="10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Ospek / Kader</a:t>
            </a:r>
            <a:r>
              <a:rPr lang="en-US" sz="4000" dirty="0" err="1"/>
              <a:t>isasi</a:t>
            </a:r>
            <a:endParaRPr sz="4000" dirty="0"/>
          </a:p>
        </p:txBody>
      </p:sp>
      <p:sp>
        <p:nvSpPr>
          <p:cNvPr id="308" name="Google Shape;308;p49"/>
          <p:cNvSpPr txBox="1">
            <a:spLocks noGrp="1"/>
          </p:cNvSpPr>
          <p:nvPr>
            <p:ph type="subTitle" idx="1"/>
          </p:nvPr>
        </p:nvSpPr>
        <p:spPr>
          <a:xfrm>
            <a:off x="5679800" y="2458350"/>
            <a:ext cx="2840100" cy="13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Apa</a:t>
            </a:r>
            <a:r>
              <a:rPr lang="en-US" dirty="0"/>
              <a:t> </a:t>
            </a:r>
            <a:r>
              <a:rPr lang="en-US" dirty="0" err="1"/>
              <a:t>yg</a:t>
            </a:r>
            <a:r>
              <a:rPr lang="en-US" dirty="0"/>
              <a:t> di </a:t>
            </a:r>
            <a:r>
              <a:rPr lang="en-US" dirty="0" err="1"/>
              <a:t>benak</a:t>
            </a:r>
            <a:r>
              <a:rPr lang="en-US" dirty="0"/>
              <a:t> </a:t>
            </a:r>
            <a:r>
              <a:rPr lang="en-US" dirty="0" err="1"/>
              <a:t>temen</a:t>
            </a:r>
            <a:r>
              <a:rPr lang="en-US" dirty="0"/>
              <a:t> </a:t>
            </a:r>
            <a:r>
              <a:rPr lang="en-US" dirty="0" err="1"/>
              <a:t>temen</a:t>
            </a:r>
            <a:r>
              <a:rPr lang="en-US" dirty="0"/>
              <a:t> </a:t>
            </a:r>
            <a:r>
              <a:rPr lang="en-US" dirty="0" err="1"/>
              <a:t>dengar</a:t>
            </a:r>
            <a:r>
              <a:rPr lang="en-US" dirty="0"/>
              <a:t> kata </a:t>
            </a:r>
            <a:r>
              <a:rPr lang="en-US" dirty="0" err="1"/>
              <a:t>kata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?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9" name="Google Shape;309;p49"/>
          <p:cNvSpPr/>
          <p:nvPr/>
        </p:nvSpPr>
        <p:spPr>
          <a:xfrm>
            <a:off x="2951445" y="1722354"/>
            <a:ext cx="1522178" cy="1698803"/>
          </a:xfrm>
          <a:custGeom>
            <a:avLst/>
            <a:gdLst/>
            <a:ahLst/>
            <a:cxnLst/>
            <a:rect l="l" t="t" r="r" b="b"/>
            <a:pathLst>
              <a:path w="74754" h="83428" extrusionOk="0">
                <a:moveTo>
                  <a:pt x="69817" y="16179"/>
                </a:moveTo>
                <a:lnTo>
                  <a:pt x="69817" y="16179"/>
                </a:lnTo>
                <a:lnTo>
                  <a:pt x="64880" y="13310"/>
                </a:lnTo>
                <a:lnTo>
                  <a:pt x="64880" y="13310"/>
                </a:lnTo>
                <a:lnTo>
                  <a:pt x="63146" y="12343"/>
                </a:lnTo>
                <a:cubicBezTo>
                  <a:pt x="61711" y="11509"/>
                  <a:pt x="59877" y="12543"/>
                  <a:pt x="59877" y="14244"/>
                </a:cubicBezTo>
                <a:lnTo>
                  <a:pt x="59877" y="16212"/>
                </a:lnTo>
                <a:lnTo>
                  <a:pt x="59877" y="63646"/>
                </a:lnTo>
                <a:cubicBezTo>
                  <a:pt x="59877" y="64580"/>
                  <a:pt x="59376" y="65414"/>
                  <a:pt x="58609" y="65814"/>
                </a:cubicBezTo>
                <a:lnTo>
                  <a:pt x="55607" y="67516"/>
                </a:lnTo>
                <a:cubicBezTo>
                  <a:pt x="55273" y="67716"/>
                  <a:pt x="54873" y="67449"/>
                  <a:pt x="54873" y="67082"/>
                </a:cubicBezTo>
                <a:lnTo>
                  <a:pt x="54873" y="13310"/>
                </a:lnTo>
                <a:lnTo>
                  <a:pt x="54873" y="9374"/>
                </a:lnTo>
                <a:cubicBezTo>
                  <a:pt x="54873" y="8240"/>
                  <a:pt x="54273" y="7206"/>
                  <a:pt x="53272" y="6639"/>
                </a:cubicBezTo>
                <a:lnTo>
                  <a:pt x="49869" y="4671"/>
                </a:lnTo>
                <a:lnTo>
                  <a:pt x="44899" y="1802"/>
                </a:lnTo>
                <a:lnTo>
                  <a:pt x="43198" y="835"/>
                </a:lnTo>
                <a:cubicBezTo>
                  <a:pt x="41730" y="1"/>
                  <a:pt x="39896" y="1035"/>
                  <a:pt x="39896" y="2736"/>
                </a:cubicBezTo>
                <a:lnTo>
                  <a:pt x="39896" y="4704"/>
                </a:lnTo>
                <a:lnTo>
                  <a:pt x="39896" y="75188"/>
                </a:lnTo>
                <a:cubicBezTo>
                  <a:pt x="39896" y="76055"/>
                  <a:pt x="39429" y="76889"/>
                  <a:pt x="38628" y="77356"/>
                </a:cubicBezTo>
                <a:lnTo>
                  <a:pt x="38628" y="77356"/>
                </a:lnTo>
                <a:cubicBezTo>
                  <a:pt x="37894" y="77790"/>
                  <a:pt x="36927" y="77790"/>
                  <a:pt x="36126" y="77356"/>
                </a:cubicBezTo>
                <a:cubicBezTo>
                  <a:pt x="35392" y="76889"/>
                  <a:pt x="34892" y="76089"/>
                  <a:pt x="34892" y="75188"/>
                </a:cubicBezTo>
                <a:lnTo>
                  <a:pt x="34892" y="4704"/>
                </a:lnTo>
                <a:lnTo>
                  <a:pt x="34892" y="2736"/>
                </a:lnTo>
                <a:cubicBezTo>
                  <a:pt x="34892" y="1068"/>
                  <a:pt x="33057" y="1"/>
                  <a:pt x="31590" y="835"/>
                </a:cubicBezTo>
                <a:lnTo>
                  <a:pt x="24918" y="4671"/>
                </a:lnTo>
                <a:lnTo>
                  <a:pt x="21516" y="6605"/>
                </a:lnTo>
                <a:cubicBezTo>
                  <a:pt x="20548" y="7206"/>
                  <a:pt x="19915" y="8240"/>
                  <a:pt x="19915" y="9374"/>
                </a:cubicBezTo>
                <a:lnTo>
                  <a:pt x="19915" y="13277"/>
                </a:lnTo>
                <a:lnTo>
                  <a:pt x="19915" y="67082"/>
                </a:lnTo>
                <a:cubicBezTo>
                  <a:pt x="19915" y="67449"/>
                  <a:pt x="19514" y="67716"/>
                  <a:pt x="19181" y="67516"/>
                </a:cubicBezTo>
                <a:lnTo>
                  <a:pt x="16212" y="65781"/>
                </a:lnTo>
                <a:cubicBezTo>
                  <a:pt x="15411" y="65314"/>
                  <a:pt x="14944" y="64480"/>
                  <a:pt x="14944" y="63613"/>
                </a:cubicBezTo>
                <a:lnTo>
                  <a:pt x="14944" y="16179"/>
                </a:lnTo>
                <a:lnTo>
                  <a:pt x="14944" y="14211"/>
                </a:lnTo>
                <a:cubicBezTo>
                  <a:pt x="14944" y="12543"/>
                  <a:pt x="13110" y="11476"/>
                  <a:pt x="11675" y="12310"/>
                </a:cubicBezTo>
                <a:lnTo>
                  <a:pt x="9941" y="13244"/>
                </a:lnTo>
                <a:lnTo>
                  <a:pt x="5004" y="16146"/>
                </a:lnTo>
                <a:lnTo>
                  <a:pt x="1568" y="18080"/>
                </a:lnTo>
                <a:cubicBezTo>
                  <a:pt x="601" y="18681"/>
                  <a:pt x="0" y="19715"/>
                  <a:pt x="0" y="20849"/>
                </a:cubicBezTo>
                <a:lnTo>
                  <a:pt x="0" y="24752"/>
                </a:lnTo>
                <a:lnTo>
                  <a:pt x="0" y="40563"/>
                </a:lnTo>
                <a:lnTo>
                  <a:pt x="0" y="60711"/>
                </a:lnTo>
                <a:cubicBezTo>
                  <a:pt x="0" y="61578"/>
                  <a:pt x="434" y="62412"/>
                  <a:pt x="1235" y="62879"/>
                </a:cubicBezTo>
                <a:lnTo>
                  <a:pt x="1235" y="62879"/>
                </a:lnTo>
                <a:cubicBezTo>
                  <a:pt x="2903" y="63846"/>
                  <a:pt x="5004" y="62612"/>
                  <a:pt x="5004" y="60711"/>
                </a:cubicBezTo>
                <a:lnTo>
                  <a:pt x="5004" y="23351"/>
                </a:lnTo>
                <a:cubicBezTo>
                  <a:pt x="5004" y="22417"/>
                  <a:pt x="5504" y="21650"/>
                  <a:pt x="6238" y="21183"/>
                </a:cubicBezTo>
                <a:lnTo>
                  <a:pt x="9207" y="19481"/>
                </a:lnTo>
                <a:cubicBezTo>
                  <a:pt x="9541" y="19248"/>
                  <a:pt x="9941" y="19515"/>
                  <a:pt x="9941" y="19882"/>
                </a:cubicBezTo>
                <a:lnTo>
                  <a:pt x="9941" y="62179"/>
                </a:lnTo>
                <a:lnTo>
                  <a:pt x="9941" y="66081"/>
                </a:lnTo>
                <a:cubicBezTo>
                  <a:pt x="9941" y="67215"/>
                  <a:pt x="10541" y="68250"/>
                  <a:pt x="11542" y="68850"/>
                </a:cubicBezTo>
                <a:lnTo>
                  <a:pt x="14944" y="70785"/>
                </a:lnTo>
                <a:lnTo>
                  <a:pt x="19915" y="73687"/>
                </a:lnTo>
                <a:lnTo>
                  <a:pt x="21616" y="74621"/>
                </a:lnTo>
                <a:cubicBezTo>
                  <a:pt x="23084" y="75455"/>
                  <a:pt x="24918" y="74421"/>
                  <a:pt x="24918" y="72719"/>
                </a:cubicBezTo>
                <a:lnTo>
                  <a:pt x="24918" y="70751"/>
                </a:lnTo>
                <a:lnTo>
                  <a:pt x="24918" y="11876"/>
                </a:lnTo>
                <a:cubicBezTo>
                  <a:pt x="24918" y="10975"/>
                  <a:pt x="25419" y="10175"/>
                  <a:pt x="26186" y="9708"/>
                </a:cubicBezTo>
                <a:lnTo>
                  <a:pt x="29121" y="8006"/>
                </a:lnTo>
                <a:cubicBezTo>
                  <a:pt x="29455" y="7806"/>
                  <a:pt x="29888" y="8040"/>
                  <a:pt x="29888" y="8407"/>
                </a:cubicBezTo>
                <a:lnTo>
                  <a:pt x="29888" y="73720"/>
                </a:lnTo>
                <a:lnTo>
                  <a:pt x="29888" y="77623"/>
                </a:lnTo>
                <a:cubicBezTo>
                  <a:pt x="29888" y="78757"/>
                  <a:pt x="30456" y="79791"/>
                  <a:pt x="31456" y="80392"/>
                </a:cubicBezTo>
                <a:lnTo>
                  <a:pt x="32390" y="80925"/>
                </a:lnTo>
                <a:lnTo>
                  <a:pt x="34892" y="82360"/>
                </a:lnTo>
                <a:lnTo>
                  <a:pt x="35926" y="82927"/>
                </a:lnTo>
                <a:cubicBezTo>
                  <a:pt x="36860" y="83427"/>
                  <a:pt x="37928" y="83427"/>
                  <a:pt x="38862" y="82927"/>
                </a:cubicBezTo>
                <a:lnTo>
                  <a:pt x="39896" y="82360"/>
                </a:lnTo>
                <a:lnTo>
                  <a:pt x="42397" y="80925"/>
                </a:lnTo>
                <a:lnTo>
                  <a:pt x="43231" y="80425"/>
                </a:lnTo>
                <a:cubicBezTo>
                  <a:pt x="44265" y="79858"/>
                  <a:pt x="44899" y="78757"/>
                  <a:pt x="44899" y="77556"/>
                </a:cubicBezTo>
                <a:lnTo>
                  <a:pt x="44899" y="8407"/>
                </a:lnTo>
                <a:cubicBezTo>
                  <a:pt x="44899" y="8040"/>
                  <a:pt x="45299" y="7806"/>
                  <a:pt x="45633" y="8006"/>
                </a:cubicBezTo>
                <a:lnTo>
                  <a:pt x="48602" y="9708"/>
                </a:lnTo>
                <a:cubicBezTo>
                  <a:pt x="49402" y="10175"/>
                  <a:pt x="49869" y="11009"/>
                  <a:pt x="49869" y="11876"/>
                </a:cubicBezTo>
                <a:lnTo>
                  <a:pt x="49869" y="70785"/>
                </a:lnTo>
                <a:lnTo>
                  <a:pt x="49869" y="72753"/>
                </a:lnTo>
                <a:cubicBezTo>
                  <a:pt x="49869" y="74421"/>
                  <a:pt x="51704" y="75521"/>
                  <a:pt x="53138" y="74688"/>
                </a:cubicBezTo>
                <a:lnTo>
                  <a:pt x="54873" y="73720"/>
                </a:lnTo>
                <a:lnTo>
                  <a:pt x="59810" y="70851"/>
                </a:lnTo>
                <a:lnTo>
                  <a:pt x="63212" y="68883"/>
                </a:lnTo>
                <a:cubicBezTo>
                  <a:pt x="64146" y="68283"/>
                  <a:pt x="64780" y="67249"/>
                  <a:pt x="64780" y="66115"/>
                </a:cubicBezTo>
                <a:lnTo>
                  <a:pt x="64780" y="62212"/>
                </a:lnTo>
                <a:lnTo>
                  <a:pt x="64780" y="19915"/>
                </a:lnTo>
                <a:cubicBezTo>
                  <a:pt x="64780" y="19548"/>
                  <a:pt x="65214" y="19315"/>
                  <a:pt x="65547" y="19515"/>
                </a:cubicBezTo>
                <a:lnTo>
                  <a:pt x="68483" y="21216"/>
                </a:lnTo>
                <a:cubicBezTo>
                  <a:pt x="69283" y="21683"/>
                  <a:pt x="69750" y="22517"/>
                  <a:pt x="69750" y="23384"/>
                </a:cubicBezTo>
                <a:lnTo>
                  <a:pt x="69750" y="60744"/>
                </a:lnTo>
                <a:cubicBezTo>
                  <a:pt x="69750" y="62646"/>
                  <a:pt x="71818" y="63880"/>
                  <a:pt x="73486" y="62912"/>
                </a:cubicBezTo>
                <a:lnTo>
                  <a:pt x="73486" y="62912"/>
                </a:lnTo>
                <a:cubicBezTo>
                  <a:pt x="74253" y="62445"/>
                  <a:pt x="74754" y="61645"/>
                  <a:pt x="74754" y="60744"/>
                </a:cubicBezTo>
                <a:lnTo>
                  <a:pt x="74754" y="40596"/>
                </a:lnTo>
                <a:lnTo>
                  <a:pt x="74754" y="24785"/>
                </a:lnTo>
                <a:lnTo>
                  <a:pt x="74754" y="19048"/>
                </a:lnTo>
                <a:lnTo>
                  <a:pt x="74754" y="1904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308;p49">
            <a:extLst>
              <a:ext uri="{FF2B5EF4-FFF2-40B4-BE49-F238E27FC236}">
                <a16:creationId xmlns:a16="http://schemas.microsoft.com/office/drawing/2014/main" id="{7AEA1F67-FC06-49F8-9191-CA0BA1DB6D46}"/>
              </a:ext>
            </a:extLst>
          </p:cNvPr>
          <p:cNvSpPr txBox="1">
            <a:spLocks/>
          </p:cNvSpPr>
          <p:nvPr/>
        </p:nvSpPr>
        <p:spPr>
          <a:xfrm>
            <a:off x="6253219" y="4656824"/>
            <a:ext cx="2840100" cy="13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/>
            <a:r>
              <a:rPr lang="en-US" dirty="0"/>
              <a:t>#kader-isasi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7"/>
          <p:cNvSpPr txBox="1">
            <a:spLocks noGrp="1"/>
          </p:cNvSpPr>
          <p:nvPr>
            <p:ph type="subTitle" idx="1"/>
          </p:nvPr>
        </p:nvSpPr>
        <p:spPr>
          <a:xfrm>
            <a:off x="2317550" y="1989494"/>
            <a:ext cx="5790900" cy="23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Menurut</a:t>
            </a:r>
            <a:r>
              <a:rPr lang="en-US" dirty="0"/>
              <a:t> KBBI 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en-US" sz="1200" b="0" i="0" dirty="0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Kader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orang yang </a:t>
            </a:r>
            <a:r>
              <a:rPr lang="en-US" sz="1200" b="0" i="0" dirty="0" err="1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diharapkan</a:t>
            </a:r>
            <a:r>
              <a:rPr lang="en-US" sz="1200" b="0" i="0" dirty="0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0" i="0" dirty="0" err="1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akan</a:t>
            </a:r>
            <a:r>
              <a:rPr lang="en-US" sz="1200" b="0" i="0" dirty="0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0" i="0" dirty="0" err="1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memegang</a:t>
            </a:r>
            <a:r>
              <a:rPr lang="en-US" sz="1200" b="0" i="0" dirty="0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0" i="0" dirty="0" err="1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peran</a:t>
            </a:r>
            <a:r>
              <a:rPr lang="en-US" sz="1200" b="0" i="0" dirty="0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yang </a:t>
            </a:r>
            <a:r>
              <a:rPr lang="en-US" sz="1200" b="0" i="0" dirty="0" err="1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penting</a:t>
            </a:r>
            <a:r>
              <a:rPr lang="en-US" sz="1200" b="0" i="0" dirty="0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0" i="0" dirty="0" err="1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dalam</a:t>
            </a:r>
            <a:r>
              <a:rPr lang="en-US" sz="1200" b="0" i="0" dirty="0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0" i="0" dirty="0" err="1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pemerintahan</a:t>
            </a:r>
            <a:r>
              <a:rPr lang="en-US" sz="1200" b="0" i="0" dirty="0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0" i="0" dirty="0" err="1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partai</a:t>
            </a:r>
            <a:r>
              <a:rPr lang="en-US" sz="1200" b="0" i="0" dirty="0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dan </a:t>
            </a:r>
            <a:r>
              <a:rPr lang="en-US" sz="1200" b="0" i="0" dirty="0" err="1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sebagainya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#Isasi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proses, </a:t>
            </a:r>
            <a:r>
              <a:rPr lang="en-US" sz="1200" b="0" i="0" dirty="0" err="1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cara</a:t>
            </a:r>
            <a:r>
              <a:rPr lang="en-US" sz="1200" b="0" i="0" dirty="0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200" b="0" i="0" dirty="0" err="1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perbuatan</a:t>
            </a:r>
            <a:r>
              <a:rPr lang="en-US" sz="1200" b="0" i="0" dirty="0">
                <a:solidFill>
                  <a:schemeClr val="accent6">
                    <a:lumMod val="75000"/>
                  </a:schemeClr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/>
              <a:t>Kaderisasi</a:t>
            </a:r>
            <a:r>
              <a:rPr lang="en-US" sz="1400" dirty="0"/>
              <a:t> </a:t>
            </a:r>
            <a:r>
              <a:rPr lang="en-US" sz="1400" dirty="0" err="1"/>
              <a:t>berarti</a:t>
            </a:r>
            <a:r>
              <a:rPr lang="en-US" sz="1400" dirty="0"/>
              <a:t> 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Proses </a:t>
            </a:r>
            <a:r>
              <a:rPr lang="en-US" sz="1200" b="1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pembentukan</a:t>
            </a:r>
            <a:r>
              <a:rPr lang="en-US" sz="1200" b="1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kader</a:t>
            </a:r>
            <a:r>
              <a:rPr lang="en-US" sz="1200" b="1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yang </a:t>
            </a:r>
            <a:r>
              <a:rPr lang="en-US" sz="1200" dirty="0" err="1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berada</a:t>
            </a:r>
            <a:r>
              <a:rPr lang="en-US" sz="1200" dirty="0">
                <a:solidFill>
                  <a:schemeClr val="accent6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suatu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wadah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dimaksudkan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untuk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mewujudkan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tujuan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atau</a:t>
            </a:r>
            <a:r>
              <a:rPr lang="en-US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visi</a:t>
            </a:r>
            <a:endParaRPr lang="en-US" sz="1200" b="1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87" name="Google Shape;287;p47"/>
          <p:cNvPicPr preferRelativeResize="0"/>
          <p:nvPr/>
        </p:nvPicPr>
        <p:blipFill rotWithShape="1">
          <a:blip r:embed="rId3">
            <a:alphaModFix/>
          </a:blip>
          <a:srcRect l="46598" r="3197"/>
          <a:stretch/>
        </p:blipFill>
        <p:spPr>
          <a:xfrm flipH="1">
            <a:off x="-2456700" y="-114075"/>
            <a:ext cx="4279876" cy="5692974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47"/>
          <p:cNvSpPr/>
          <p:nvPr/>
        </p:nvSpPr>
        <p:spPr>
          <a:xfrm flipH="1">
            <a:off x="-1651126" y="-1739725"/>
            <a:ext cx="3956677" cy="2649942"/>
          </a:xfrm>
          <a:custGeom>
            <a:avLst/>
            <a:gdLst/>
            <a:ahLst/>
            <a:cxnLst/>
            <a:rect l="l" t="t" r="r" b="b"/>
            <a:pathLst>
              <a:path w="69212" h="46354" extrusionOk="0">
                <a:moveTo>
                  <a:pt x="34743" y="0"/>
                </a:moveTo>
                <a:lnTo>
                  <a:pt x="1" y="34773"/>
                </a:lnTo>
                <a:lnTo>
                  <a:pt x="1" y="46353"/>
                </a:lnTo>
                <a:lnTo>
                  <a:pt x="28147" y="46353"/>
                </a:lnTo>
                <a:lnTo>
                  <a:pt x="64804" y="9575"/>
                </a:lnTo>
                <a:lnTo>
                  <a:pt x="69212" y="0"/>
                </a:ln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47"/>
          <p:cNvSpPr txBox="1">
            <a:spLocks noGrp="1"/>
          </p:cNvSpPr>
          <p:nvPr>
            <p:ph type="title"/>
          </p:nvPr>
        </p:nvSpPr>
        <p:spPr>
          <a:xfrm>
            <a:off x="2646000" y="381600"/>
            <a:ext cx="57780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Kader - </a:t>
            </a:r>
            <a:r>
              <a:rPr lang="en-US" dirty="0" err="1"/>
              <a:t>isasi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7"/>
          <p:cNvSpPr txBox="1">
            <a:spLocks noGrp="1"/>
          </p:cNvSpPr>
          <p:nvPr>
            <p:ph type="subTitle" idx="1"/>
          </p:nvPr>
        </p:nvSpPr>
        <p:spPr>
          <a:xfrm>
            <a:off x="2317550" y="1989494"/>
            <a:ext cx="5790900" cy="23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Poin</a:t>
            </a:r>
            <a:r>
              <a:rPr lang="en-US" dirty="0"/>
              <a:t> </a:t>
            </a:r>
            <a:r>
              <a:rPr lang="en-US" dirty="0" err="1"/>
              <a:t>Penting</a:t>
            </a:r>
            <a:r>
              <a:rPr lang="en-US" dirty="0"/>
              <a:t> </a:t>
            </a:r>
            <a:r>
              <a:rPr lang="en-US" dirty="0" err="1"/>
              <a:t>selama</a:t>
            </a:r>
            <a:r>
              <a:rPr lang="en-US" dirty="0"/>
              <a:t> </a:t>
            </a:r>
            <a:r>
              <a:rPr lang="en-US" dirty="0" err="1"/>
              <a:t>kaderisasi</a:t>
            </a:r>
            <a:endParaRPr sz="1200" dirty="0">
              <a:solidFill>
                <a:schemeClr val="accent6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87" name="Google Shape;287;p47"/>
          <p:cNvPicPr preferRelativeResize="0"/>
          <p:nvPr/>
        </p:nvPicPr>
        <p:blipFill rotWithShape="1">
          <a:blip r:embed="rId3">
            <a:alphaModFix/>
          </a:blip>
          <a:srcRect l="46598" r="3197"/>
          <a:stretch/>
        </p:blipFill>
        <p:spPr>
          <a:xfrm flipH="1">
            <a:off x="-2456700" y="-114075"/>
            <a:ext cx="4279876" cy="5692974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47"/>
          <p:cNvSpPr/>
          <p:nvPr/>
        </p:nvSpPr>
        <p:spPr>
          <a:xfrm flipH="1">
            <a:off x="-1651126" y="-1739725"/>
            <a:ext cx="3956677" cy="2649942"/>
          </a:xfrm>
          <a:custGeom>
            <a:avLst/>
            <a:gdLst/>
            <a:ahLst/>
            <a:cxnLst/>
            <a:rect l="l" t="t" r="r" b="b"/>
            <a:pathLst>
              <a:path w="69212" h="46354" extrusionOk="0">
                <a:moveTo>
                  <a:pt x="34743" y="0"/>
                </a:moveTo>
                <a:lnTo>
                  <a:pt x="1" y="34773"/>
                </a:lnTo>
                <a:lnTo>
                  <a:pt x="1" y="46353"/>
                </a:lnTo>
                <a:lnTo>
                  <a:pt x="28147" y="46353"/>
                </a:lnTo>
                <a:lnTo>
                  <a:pt x="64804" y="9575"/>
                </a:lnTo>
                <a:lnTo>
                  <a:pt x="69212" y="0"/>
                </a:ln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47"/>
          <p:cNvSpPr txBox="1">
            <a:spLocks noGrp="1"/>
          </p:cNvSpPr>
          <p:nvPr>
            <p:ph type="title"/>
          </p:nvPr>
        </p:nvSpPr>
        <p:spPr>
          <a:xfrm>
            <a:off x="2646000" y="381600"/>
            <a:ext cx="57780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Kader - </a:t>
            </a:r>
            <a:r>
              <a:rPr lang="en-US" dirty="0" err="1"/>
              <a:t>isasi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90434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51"/>
          <p:cNvPicPr preferRelativeResize="0"/>
          <p:nvPr/>
        </p:nvPicPr>
        <p:blipFill rotWithShape="1">
          <a:blip r:embed="rId3">
            <a:alphaModFix/>
          </a:blip>
          <a:srcRect l="17100" t="2902" r="11765" b="19500"/>
          <a:stretch/>
        </p:blipFill>
        <p:spPr>
          <a:xfrm flipH="1">
            <a:off x="719999" y="1216500"/>
            <a:ext cx="4165401" cy="302930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51"/>
          <p:cNvSpPr txBox="1">
            <a:spLocks noGrp="1"/>
          </p:cNvSpPr>
          <p:nvPr>
            <p:ph type="title"/>
          </p:nvPr>
        </p:nvSpPr>
        <p:spPr>
          <a:xfrm>
            <a:off x="5391500" y="1058025"/>
            <a:ext cx="3128400" cy="6766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Pe-</a:t>
            </a:r>
            <a:r>
              <a:rPr lang="en-US" dirty="0" err="1"/>
              <a:t>war</a:t>
            </a:r>
            <a:r>
              <a:rPr lang="en-US" sz="3600" dirty="0" err="1"/>
              <a:t>is</a:t>
            </a:r>
            <a:r>
              <a:rPr lang="en-US" sz="3600" dirty="0"/>
              <a:t>-an</a:t>
            </a:r>
            <a:endParaRPr dirty="0"/>
          </a:p>
        </p:txBody>
      </p:sp>
      <p:sp>
        <p:nvSpPr>
          <p:cNvPr id="334" name="Google Shape;334;p51"/>
          <p:cNvSpPr txBox="1">
            <a:spLocks noGrp="1"/>
          </p:cNvSpPr>
          <p:nvPr>
            <p:ph type="subTitle" idx="1"/>
          </p:nvPr>
        </p:nvSpPr>
        <p:spPr>
          <a:xfrm>
            <a:off x="5391500" y="2077571"/>
            <a:ext cx="3128400" cy="14052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latin typeface="Barlow" panose="020B0604020202020204" charset="0"/>
              </a:rPr>
              <a:t>Menurunkan</a:t>
            </a:r>
            <a:r>
              <a:rPr lang="en" sz="1400" dirty="0">
                <a:latin typeface="Barlow" panose="020B0604020202020204" charset="0"/>
              </a:rPr>
              <a:t> / member</a:t>
            </a:r>
            <a:r>
              <a:rPr lang="en-US" sz="1400" dirty="0" err="1">
                <a:latin typeface="Barlow" panose="020B0604020202020204" charset="0"/>
              </a:rPr>
              <a:t>i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suatu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hal</a:t>
            </a:r>
            <a:r>
              <a:rPr lang="en-US" sz="1400" dirty="0">
                <a:latin typeface="Barlow" panose="020B0604020202020204" charset="0"/>
              </a:rPr>
              <a:t> yang </a:t>
            </a:r>
            <a:r>
              <a:rPr lang="en-US" sz="1400" dirty="0" err="1">
                <a:latin typeface="Barlow" panose="020B0604020202020204" charset="0"/>
              </a:rPr>
              <a:t>penting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kepada</a:t>
            </a:r>
            <a:r>
              <a:rPr lang="en-US" sz="1400" b="1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generasi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penerus</a:t>
            </a:r>
            <a:r>
              <a:rPr lang="en-US" sz="1400" dirty="0">
                <a:latin typeface="Barlow" panose="020B0604020202020204" charset="0"/>
              </a:rPr>
              <a:t>.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latin typeface="Barlow" panose="020B0604020202020204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>
                <a:latin typeface="Barlow" panose="020B0604020202020204" charset="0"/>
              </a:rPr>
              <a:t>Penting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atau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tidaknya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tergantung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dari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subjek</a:t>
            </a:r>
            <a:r>
              <a:rPr lang="en-US" sz="1400" dirty="0">
                <a:latin typeface="Barlow" panose="020B0604020202020204" charset="0"/>
              </a:rPr>
              <a:t> dan </a:t>
            </a:r>
            <a:r>
              <a:rPr lang="en-US" sz="1400" dirty="0" err="1">
                <a:latin typeface="Barlow" panose="020B0604020202020204" charset="0"/>
              </a:rPr>
              <a:t>objek</a:t>
            </a:r>
            <a:endParaRPr lang="en-US" sz="1400" dirty="0">
              <a:latin typeface="Barlow" panose="020B0604020202020204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latin typeface="Barlow" panose="020B0604020202020204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latin typeface="Barlow" panose="020B0604020202020204" charset="0"/>
              </a:rPr>
              <a:t>Dari yang </a:t>
            </a:r>
            <a:r>
              <a:rPr lang="en-US" sz="1400" b="1" dirty="0" err="1">
                <a:latin typeface="Barlow" panose="020B0604020202020204" charset="0"/>
              </a:rPr>
              <a:t>tua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memberikan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suatu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hal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kepada</a:t>
            </a:r>
            <a:r>
              <a:rPr lang="en-US" sz="1400" b="1" dirty="0">
                <a:latin typeface="Barlow" panose="020B0604020202020204" charset="0"/>
              </a:rPr>
              <a:t> </a:t>
            </a:r>
            <a:r>
              <a:rPr lang="en-US" sz="1400" dirty="0">
                <a:latin typeface="Barlow" panose="020B0604020202020204" charset="0"/>
              </a:rPr>
              <a:t>yang </a:t>
            </a:r>
            <a:r>
              <a:rPr lang="en-US" sz="1400" b="1" dirty="0" err="1">
                <a:latin typeface="Barlow" panose="020B0604020202020204" charset="0"/>
              </a:rPr>
              <a:t>muda</a:t>
            </a:r>
            <a:endParaRPr sz="1400" b="1" dirty="0">
              <a:latin typeface="Barlow" panose="020B0604020202020204" charset="0"/>
            </a:endParaRPr>
          </a:p>
        </p:txBody>
      </p:sp>
      <p:sp>
        <p:nvSpPr>
          <p:cNvPr id="5" name="Google Shape;286;p47">
            <a:extLst>
              <a:ext uri="{FF2B5EF4-FFF2-40B4-BE49-F238E27FC236}">
                <a16:creationId xmlns:a16="http://schemas.microsoft.com/office/drawing/2014/main" id="{3220C8FE-CA66-405C-B373-E992BB9A9086}"/>
              </a:ext>
            </a:extLst>
          </p:cNvPr>
          <p:cNvSpPr txBox="1">
            <a:spLocks/>
          </p:cNvSpPr>
          <p:nvPr/>
        </p:nvSpPr>
        <p:spPr>
          <a:xfrm>
            <a:off x="5773444" y="0"/>
            <a:ext cx="5790900" cy="23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 algn="l"/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Poin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Penting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selama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kaderisasi</a:t>
            </a:r>
            <a:endParaRPr lang="en-US" sz="1200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51"/>
          <p:cNvPicPr preferRelativeResize="0"/>
          <p:nvPr/>
        </p:nvPicPr>
        <p:blipFill rotWithShape="1">
          <a:blip r:embed="rId3">
            <a:alphaModFix/>
          </a:blip>
          <a:srcRect l="17100" t="2902" r="11765" b="19500"/>
          <a:stretch/>
        </p:blipFill>
        <p:spPr>
          <a:xfrm flipH="1">
            <a:off x="719999" y="1216500"/>
            <a:ext cx="4165401" cy="302930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51"/>
          <p:cNvSpPr txBox="1">
            <a:spLocks noGrp="1"/>
          </p:cNvSpPr>
          <p:nvPr>
            <p:ph type="title"/>
          </p:nvPr>
        </p:nvSpPr>
        <p:spPr>
          <a:xfrm>
            <a:off x="5391500" y="1058025"/>
            <a:ext cx="3128400" cy="6766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Per-</a:t>
            </a:r>
            <a:r>
              <a:rPr lang="en-US" dirty="0" err="1"/>
              <a:t>contoh</a:t>
            </a:r>
            <a:r>
              <a:rPr lang="en-US" dirty="0"/>
              <a:t>-an</a:t>
            </a:r>
            <a:endParaRPr dirty="0"/>
          </a:p>
        </p:txBody>
      </p:sp>
      <p:sp>
        <p:nvSpPr>
          <p:cNvPr id="334" name="Google Shape;334;p51"/>
          <p:cNvSpPr txBox="1">
            <a:spLocks noGrp="1"/>
          </p:cNvSpPr>
          <p:nvPr>
            <p:ph type="subTitle" idx="1"/>
          </p:nvPr>
        </p:nvSpPr>
        <p:spPr>
          <a:xfrm>
            <a:off x="5391500" y="2077571"/>
            <a:ext cx="3128400" cy="14052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 err="1">
                <a:latin typeface="Barlow" panose="020B0604020202020204" charset="0"/>
              </a:rPr>
              <a:t>Memberikan</a:t>
            </a:r>
            <a:r>
              <a:rPr lang="en-US" sz="1400" b="1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contoh</a:t>
            </a:r>
            <a:r>
              <a:rPr lang="en-US" sz="1400" dirty="0">
                <a:latin typeface="Barlow" panose="020B0604020202020204" charset="0"/>
              </a:rPr>
              <a:t> oleh yang </a:t>
            </a:r>
            <a:r>
              <a:rPr lang="en-US" sz="1400" dirty="0" err="1">
                <a:latin typeface="Barlow" panose="020B0604020202020204" charset="0"/>
              </a:rPr>
              <a:t>sudah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merasakan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kepada</a:t>
            </a:r>
            <a:r>
              <a:rPr lang="en-US" sz="1400" dirty="0">
                <a:latin typeface="Barlow" panose="020B0604020202020204" charset="0"/>
              </a:rPr>
              <a:t> yang </a:t>
            </a:r>
            <a:r>
              <a:rPr lang="en-US" sz="1400" dirty="0" err="1">
                <a:latin typeface="Barlow" panose="020B0604020202020204" charset="0"/>
              </a:rPr>
              <a:t>akan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merasakan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dengan</a:t>
            </a:r>
            <a:r>
              <a:rPr lang="en-US" sz="1400" b="1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dedikasi</a:t>
            </a:r>
            <a:r>
              <a:rPr lang="en-US" sz="1400" dirty="0">
                <a:latin typeface="Barlow" panose="020B0604020202020204" charset="0"/>
              </a:rPr>
              <a:t>.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latin typeface="Barlow" panose="020B0604020202020204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 err="1">
                <a:latin typeface="Barlow" panose="020B0604020202020204" charset="0"/>
              </a:rPr>
              <a:t>Dedikasi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berarti</a:t>
            </a:r>
            <a:r>
              <a:rPr lang="en-US" sz="1400" b="1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memberikan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atau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meluangkan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energi</a:t>
            </a:r>
            <a:r>
              <a:rPr lang="en-US" sz="1400" dirty="0">
                <a:latin typeface="Barlow" panose="020B0604020202020204" charset="0"/>
              </a:rPr>
              <a:t> dan </a:t>
            </a:r>
            <a:r>
              <a:rPr lang="en-US" sz="1400" dirty="0" err="1">
                <a:latin typeface="Barlow" panose="020B0604020202020204" charset="0"/>
              </a:rPr>
              <a:t>waktu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untuk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memberi</a:t>
            </a:r>
            <a:r>
              <a:rPr lang="en-US" sz="1400" b="1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perhatian</a:t>
            </a:r>
            <a:endParaRPr lang="en-US" sz="1400" b="1" dirty="0">
              <a:latin typeface="Barlow" panose="020B0604020202020204" charset="0"/>
            </a:endParaRPr>
          </a:p>
        </p:txBody>
      </p:sp>
      <p:sp>
        <p:nvSpPr>
          <p:cNvPr id="5" name="Google Shape;286;p47">
            <a:extLst>
              <a:ext uri="{FF2B5EF4-FFF2-40B4-BE49-F238E27FC236}">
                <a16:creationId xmlns:a16="http://schemas.microsoft.com/office/drawing/2014/main" id="{65E89F3D-C7C2-4017-868E-E82F255969C7}"/>
              </a:ext>
            </a:extLst>
          </p:cNvPr>
          <p:cNvSpPr txBox="1">
            <a:spLocks/>
          </p:cNvSpPr>
          <p:nvPr/>
        </p:nvSpPr>
        <p:spPr>
          <a:xfrm>
            <a:off x="5773444" y="0"/>
            <a:ext cx="5790900" cy="23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 algn="l"/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Poin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Penting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selama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kaderisasi</a:t>
            </a:r>
            <a:endParaRPr lang="en-US" sz="1200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5939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51"/>
          <p:cNvPicPr preferRelativeResize="0"/>
          <p:nvPr/>
        </p:nvPicPr>
        <p:blipFill rotWithShape="1">
          <a:blip r:embed="rId3">
            <a:alphaModFix/>
          </a:blip>
          <a:srcRect l="17100" t="2902" r="11765" b="19500"/>
          <a:stretch/>
        </p:blipFill>
        <p:spPr>
          <a:xfrm flipH="1">
            <a:off x="719999" y="1216500"/>
            <a:ext cx="4165401" cy="302930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51"/>
          <p:cNvSpPr txBox="1">
            <a:spLocks noGrp="1"/>
          </p:cNvSpPr>
          <p:nvPr>
            <p:ph type="title"/>
          </p:nvPr>
        </p:nvSpPr>
        <p:spPr>
          <a:xfrm>
            <a:off x="5391500" y="1058025"/>
            <a:ext cx="3128400" cy="6766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Men-</a:t>
            </a:r>
            <a:r>
              <a:rPr lang="en-US" dirty="0" err="1"/>
              <a:t>didik</a:t>
            </a:r>
            <a:endParaRPr dirty="0"/>
          </a:p>
        </p:txBody>
      </p:sp>
      <p:sp>
        <p:nvSpPr>
          <p:cNvPr id="334" name="Google Shape;334;p51"/>
          <p:cNvSpPr txBox="1">
            <a:spLocks noGrp="1"/>
          </p:cNvSpPr>
          <p:nvPr>
            <p:ph type="subTitle" idx="1"/>
          </p:nvPr>
        </p:nvSpPr>
        <p:spPr>
          <a:xfrm>
            <a:off x="5391500" y="2077571"/>
            <a:ext cx="3128400" cy="14052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 err="1">
                <a:latin typeface="Barlow" panose="020B0604020202020204" charset="0"/>
              </a:rPr>
              <a:t>Memberikan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suatu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ilmu</a:t>
            </a:r>
            <a:r>
              <a:rPr lang="en-US" sz="1400" b="1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dengan</a:t>
            </a:r>
            <a:r>
              <a:rPr lang="en-US" sz="1400" b="1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dedikasi</a:t>
            </a:r>
            <a:r>
              <a:rPr lang="en-US" sz="1400" dirty="0">
                <a:latin typeface="Barlow" panose="020B0604020202020204" charset="0"/>
              </a:rPr>
              <a:t>.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latin typeface="Barlow" panose="020B0604020202020204" charset="0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latin typeface="Barlow" panose="020B0604020202020204" charset="0"/>
              </a:rPr>
              <a:t>Pendidikan yang </a:t>
            </a:r>
            <a:r>
              <a:rPr lang="en-US" sz="1400" b="1" dirty="0" err="1">
                <a:latin typeface="Barlow" panose="020B0604020202020204" charset="0"/>
              </a:rPr>
              <a:t>baik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adalah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ketika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antara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pendidik</a:t>
            </a:r>
            <a:r>
              <a:rPr lang="en-US" sz="1400" dirty="0">
                <a:latin typeface="Barlow" panose="020B0604020202020204" charset="0"/>
              </a:rPr>
              <a:t> dan </a:t>
            </a:r>
            <a:r>
              <a:rPr lang="en-US" sz="1400" dirty="0" err="1">
                <a:latin typeface="Barlow" panose="020B0604020202020204" charset="0"/>
              </a:rPr>
              <a:t>peserta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didik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dapat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b="1" dirty="0" err="1">
                <a:latin typeface="Barlow" panose="020B0604020202020204" charset="0"/>
              </a:rPr>
              <a:t>berkomunikasi</a:t>
            </a:r>
            <a:r>
              <a:rPr lang="en-US" sz="1400" b="1" dirty="0">
                <a:latin typeface="Barlow" panose="020B0604020202020204" charset="0"/>
              </a:rPr>
              <a:t> 2 </a:t>
            </a:r>
            <a:r>
              <a:rPr lang="en-US" sz="1400" b="1" dirty="0" err="1">
                <a:latin typeface="Barlow" panose="020B0604020202020204" charset="0"/>
              </a:rPr>
              <a:t>arah</a:t>
            </a:r>
            <a:r>
              <a:rPr lang="en-US" sz="1400" b="1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tanpa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ada</a:t>
            </a:r>
            <a:r>
              <a:rPr lang="en-US" sz="1400" dirty="0">
                <a:latin typeface="Barlow" panose="020B0604020202020204" charset="0"/>
              </a:rPr>
              <a:t> rasa </a:t>
            </a:r>
            <a:r>
              <a:rPr lang="en-US" sz="1400" dirty="0" err="1">
                <a:latin typeface="Barlow" panose="020B0604020202020204" charset="0"/>
              </a:rPr>
              <a:t>siapa</a:t>
            </a:r>
            <a:r>
              <a:rPr lang="en-US" sz="1400" dirty="0">
                <a:latin typeface="Barlow" panose="020B0604020202020204" charset="0"/>
              </a:rPr>
              <a:t> yang </a:t>
            </a:r>
            <a:r>
              <a:rPr lang="en-US" sz="1400" dirty="0" err="1">
                <a:latin typeface="Barlow" panose="020B0604020202020204" charset="0"/>
              </a:rPr>
              <a:t>lebih</a:t>
            </a:r>
            <a:r>
              <a:rPr lang="en-US" sz="1400" dirty="0">
                <a:latin typeface="Barlow" panose="020B0604020202020204" charset="0"/>
              </a:rPr>
              <a:t> </a:t>
            </a:r>
            <a:r>
              <a:rPr lang="en-US" sz="1400" dirty="0" err="1">
                <a:latin typeface="Barlow" panose="020B0604020202020204" charset="0"/>
              </a:rPr>
              <a:t>berkuasa</a:t>
            </a:r>
            <a:endParaRPr lang="en-US" sz="1400" dirty="0">
              <a:latin typeface="Barlow" panose="020B0604020202020204" charset="0"/>
            </a:endParaRPr>
          </a:p>
        </p:txBody>
      </p:sp>
      <p:sp>
        <p:nvSpPr>
          <p:cNvPr id="5" name="Google Shape;286;p47">
            <a:extLst>
              <a:ext uri="{FF2B5EF4-FFF2-40B4-BE49-F238E27FC236}">
                <a16:creationId xmlns:a16="http://schemas.microsoft.com/office/drawing/2014/main" id="{A8CF8E99-11A7-4155-BDD4-8C5CE675BF37}"/>
              </a:ext>
            </a:extLst>
          </p:cNvPr>
          <p:cNvSpPr txBox="1">
            <a:spLocks/>
          </p:cNvSpPr>
          <p:nvPr/>
        </p:nvSpPr>
        <p:spPr>
          <a:xfrm>
            <a:off x="5773444" y="0"/>
            <a:ext cx="5790900" cy="23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Barlow Medium"/>
              <a:buNone/>
              <a:defRPr sz="1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Medium"/>
              <a:buNone/>
              <a:defRPr sz="2800" b="0" i="0" u="none" strike="noStrike" cap="none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>
            <a:pPr marL="0" indent="0" algn="l"/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Poin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Penting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selama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kaderisasi</a:t>
            </a:r>
            <a:endParaRPr lang="en-US" sz="1200" dirty="0">
              <a:solidFill>
                <a:schemeClr val="accent1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795677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Modern by Slidesgo">
  <a:themeElements>
    <a:clrScheme name="Simple Light">
      <a:dk1>
        <a:srgbClr val="364951"/>
      </a:dk1>
      <a:lt1>
        <a:srgbClr val="FFFFFF"/>
      </a:lt1>
      <a:dk2>
        <a:srgbClr val="0066FF"/>
      </a:dk2>
      <a:lt2>
        <a:srgbClr val="0066FF"/>
      </a:lt2>
      <a:accent1>
        <a:srgbClr val="589AFF"/>
      </a:accent1>
      <a:accent2>
        <a:srgbClr val="589AFF"/>
      </a:accent2>
      <a:accent3>
        <a:srgbClr val="FFFFFF"/>
      </a:accent3>
      <a:accent4>
        <a:srgbClr val="0066FF"/>
      </a:accent4>
      <a:accent5>
        <a:srgbClr val="0066FF"/>
      </a:accent5>
      <a:accent6>
        <a:srgbClr val="364951"/>
      </a:accent6>
      <a:hlink>
        <a:srgbClr val="0066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367</Words>
  <Application>Microsoft Office PowerPoint</Application>
  <PresentationFormat>On-screen Show (16:9)</PresentationFormat>
  <Paragraphs>85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Proxima Nova Semibold</vt:lpstr>
      <vt:lpstr>Barlow Medium</vt:lpstr>
      <vt:lpstr>Barlow Condensed ExtraBold</vt:lpstr>
      <vt:lpstr>Barlow</vt:lpstr>
      <vt:lpstr>Arial</vt:lpstr>
      <vt:lpstr>Courier New</vt:lpstr>
      <vt:lpstr>Proxima Nova</vt:lpstr>
      <vt:lpstr>Simple Modern by Slidesgo</vt:lpstr>
      <vt:lpstr>Slidesgo Final Pages</vt:lpstr>
      <vt:lpstr>Hakikat Kaderisasi</vt:lpstr>
      <vt:lpstr>Hola !</vt:lpstr>
      <vt:lpstr>Hah !? Ospek !?</vt:lpstr>
      <vt:lpstr>Ospek / Kaderisasi</vt:lpstr>
      <vt:lpstr>Kader - isasi</vt:lpstr>
      <vt:lpstr>Kader - isasi</vt:lpstr>
      <vt:lpstr>Pe-waris-an</vt:lpstr>
      <vt:lpstr>Per-contoh-an</vt:lpstr>
      <vt:lpstr>Men-didik</vt:lpstr>
      <vt:lpstr>Bukan Berkuasa Tapi Bersama</vt:lpstr>
      <vt:lpstr>… jadi Harus ga sih ?</vt:lpstr>
      <vt:lpstr>Keharusan atau kebutuhan ?</vt:lpstr>
      <vt:lpstr>Tujuan</vt:lpstr>
      <vt:lpstr>Perangkat Kaderisasi</vt:lpstr>
      <vt:lpstr>Terus… Dapet Apa ?</vt:lpstr>
      <vt:lpstr>Hakikat Kaderisasi</vt:lpstr>
      <vt:lpstr>Sumber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Hakikat Kaderisasi</dc:title>
  <dc:creator>Muhammad Ghozy</dc:creator>
  <cp:lastModifiedBy>Muhammad Ghozy</cp:lastModifiedBy>
  <cp:revision>13</cp:revision>
  <dcterms:modified xsi:type="dcterms:W3CDTF">2021-06-05T05:49:35Z</dcterms:modified>
</cp:coreProperties>
</file>